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1481" r:id="rId2"/>
    <p:sldId id="495" r:id="rId3"/>
    <p:sldId id="1482" r:id="rId4"/>
    <p:sldId id="1483" r:id="rId5"/>
    <p:sldId id="1484" r:id="rId6"/>
    <p:sldId id="1485" r:id="rId7"/>
    <p:sldId id="1486" r:id="rId8"/>
    <p:sldId id="1487" r:id="rId9"/>
    <p:sldId id="1488" r:id="rId10"/>
    <p:sldId id="1489" r:id="rId11"/>
    <p:sldId id="1490" r:id="rId12"/>
    <p:sldId id="1491" r:id="rId13"/>
    <p:sldId id="1492" r:id="rId14"/>
    <p:sldId id="1493" r:id="rId15"/>
    <p:sldId id="1494" r:id="rId16"/>
    <p:sldId id="1496" r:id="rId17"/>
    <p:sldId id="1495" r:id="rId18"/>
    <p:sldId id="1497" r:id="rId19"/>
    <p:sldId id="1498" r:id="rId20"/>
    <p:sldId id="1499" r:id="rId21"/>
    <p:sldId id="1500" r:id="rId22"/>
    <p:sldId id="1501" r:id="rId23"/>
    <p:sldId id="1502" r:id="rId24"/>
    <p:sldId id="1503" r:id="rId25"/>
    <p:sldId id="1504" r:id="rId26"/>
    <p:sldId id="1244" r:id="rId27"/>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92"/>
    <p:restoredTop sz="94706"/>
  </p:normalViewPr>
  <p:slideViewPr>
    <p:cSldViewPr snapToGrid="0" showGuides="1">
      <p:cViewPr varScale="1">
        <p:scale>
          <a:sx n="76" d="100"/>
          <a:sy n="76" d="100"/>
        </p:scale>
        <p:origin x="3080" y="200"/>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B5241-E16E-4ED6-1D05-10F489ED1A41}"/>
              </a:ext>
            </a:extLst>
          </p:cNvPr>
          <p:cNvSpPr>
            <a:spLocks noGrp="1"/>
          </p:cNvSpPr>
          <p:nvPr>
            <p:ph type="ctrTitle"/>
          </p:nvPr>
        </p:nvSpPr>
        <p:spPr>
          <a:xfrm>
            <a:off x="971550" y="1646133"/>
            <a:ext cx="5829300" cy="3501813"/>
          </a:xfrm>
        </p:spPr>
        <p:txBody>
          <a:bodyPr anchor="b"/>
          <a:lstStyle>
            <a:lvl1pPr algn="ctr">
              <a:defRPr sz="3825"/>
            </a:lvl1pPr>
          </a:lstStyle>
          <a:p>
            <a:r>
              <a:rPr lang="en-US"/>
              <a:t>Click to edit Master title style</a:t>
            </a:r>
          </a:p>
        </p:txBody>
      </p:sp>
      <p:sp>
        <p:nvSpPr>
          <p:cNvPr id="3" name="Subtitle 2">
            <a:extLst>
              <a:ext uri="{FF2B5EF4-FFF2-40B4-BE49-F238E27FC236}">
                <a16:creationId xmlns:a16="http://schemas.microsoft.com/office/drawing/2014/main" id="{A73F5AE0-4B67-EA25-F557-071D42CB15CC}"/>
              </a:ext>
            </a:extLst>
          </p:cNvPr>
          <p:cNvSpPr>
            <a:spLocks noGrp="1"/>
          </p:cNvSpPr>
          <p:nvPr>
            <p:ph type="subTitle" idx="1"/>
          </p:nvPr>
        </p:nvSpPr>
        <p:spPr>
          <a:xfrm>
            <a:off x="971550" y="5282989"/>
            <a:ext cx="5829300" cy="2428451"/>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en-US"/>
              <a:t>Click to edit Master subtitle style</a:t>
            </a:r>
          </a:p>
        </p:txBody>
      </p:sp>
      <p:sp>
        <p:nvSpPr>
          <p:cNvPr id="4" name="Date Placeholder 3">
            <a:extLst>
              <a:ext uri="{FF2B5EF4-FFF2-40B4-BE49-F238E27FC236}">
                <a16:creationId xmlns:a16="http://schemas.microsoft.com/office/drawing/2014/main" id="{FF0B7A49-2779-10E6-057C-9598A377CE50}"/>
              </a:ext>
            </a:extLst>
          </p:cNvPr>
          <p:cNvSpPr>
            <a:spLocks noGrp="1"/>
          </p:cNvSpPr>
          <p:nvPr>
            <p:ph type="dt" sz="half" idx="10"/>
          </p:nvPr>
        </p:nvSpPr>
        <p:spPr/>
        <p:txBody>
          <a:bodyPr/>
          <a:lstStyle/>
          <a:p>
            <a:fld id="{C7A15208-348F-874A-8A4C-0D0EFA8B145C}" type="datetimeFigureOut">
              <a:rPr lang="en-US" smtClean="0"/>
              <a:t>1/11/26</a:t>
            </a:fld>
            <a:endParaRPr lang="en-US"/>
          </a:p>
        </p:txBody>
      </p:sp>
      <p:sp>
        <p:nvSpPr>
          <p:cNvPr id="5" name="Footer Placeholder 4">
            <a:extLst>
              <a:ext uri="{FF2B5EF4-FFF2-40B4-BE49-F238E27FC236}">
                <a16:creationId xmlns:a16="http://schemas.microsoft.com/office/drawing/2014/main" id="{1D63D895-1427-3826-CA75-847C156D37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008D13-F776-E4D4-AC8C-E20B8129C5D9}"/>
              </a:ext>
            </a:extLst>
          </p:cNvPr>
          <p:cNvSpPr>
            <a:spLocks noGrp="1"/>
          </p:cNvSpPr>
          <p:nvPr>
            <p:ph type="sldNum" sz="quarter" idx="12"/>
          </p:nvPr>
        </p:nvSpPr>
        <p:spPr/>
        <p:txBody>
          <a:bodyPr/>
          <a:lstStyle/>
          <a:p>
            <a:fld id="{FDF1C94F-46D8-0143-B0CF-35F0DF5B9FDD}" type="slidenum">
              <a:rPr lang="en-US" smtClean="0"/>
              <a:t>‹#›</a:t>
            </a:fld>
            <a:endParaRPr lang="en-US"/>
          </a:p>
        </p:txBody>
      </p:sp>
    </p:spTree>
    <p:extLst>
      <p:ext uri="{BB962C8B-B14F-4D97-AF65-F5344CB8AC3E}">
        <p14:creationId xmlns:p14="http://schemas.microsoft.com/office/powerpoint/2010/main" val="3796838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356E2-6B6F-6F7F-B4FE-AA3692E9FB2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DF1D04F-38C7-FE69-5C9B-11905A9C7E8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44C4-181E-32E2-B7DB-1D589CEC5FB2}"/>
              </a:ext>
            </a:extLst>
          </p:cNvPr>
          <p:cNvSpPr>
            <a:spLocks noGrp="1"/>
          </p:cNvSpPr>
          <p:nvPr>
            <p:ph type="dt" sz="half" idx="10"/>
          </p:nvPr>
        </p:nvSpPr>
        <p:spPr/>
        <p:txBody>
          <a:bodyPr/>
          <a:lstStyle/>
          <a:p>
            <a:fld id="{C7A15208-348F-874A-8A4C-0D0EFA8B145C}" type="datetimeFigureOut">
              <a:rPr lang="en-US" smtClean="0"/>
              <a:t>1/11/26</a:t>
            </a:fld>
            <a:endParaRPr lang="en-US"/>
          </a:p>
        </p:txBody>
      </p:sp>
      <p:sp>
        <p:nvSpPr>
          <p:cNvPr id="5" name="Footer Placeholder 4">
            <a:extLst>
              <a:ext uri="{FF2B5EF4-FFF2-40B4-BE49-F238E27FC236}">
                <a16:creationId xmlns:a16="http://schemas.microsoft.com/office/drawing/2014/main" id="{651C983A-A70E-6CDC-D37E-814139161C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218B64-1C3F-CB7D-0F68-5DFDBE63A536}"/>
              </a:ext>
            </a:extLst>
          </p:cNvPr>
          <p:cNvSpPr>
            <a:spLocks noGrp="1"/>
          </p:cNvSpPr>
          <p:nvPr>
            <p:ph type="sldNum" sz="quarter" idx="12"/>
          </p:nvPr>
        </p:nvSpPr>
        <p:spPr/>
        <p:txBody>
          <a:bodyPr/>
          <a:lstStyle/>
          <a:p>
            <a:fld id="{FDF1C94F-46D8-0143-B0CF-35F0DF5B9FDD}" type="slidenum">
              <a:rPr lang="en-US" smtClean="0"/>
              <a:t>‹#›</a:t>
            </a:fld>
            <a:endParaRPr lang="en-US"/>
          </a:p>
        </p:txBody>
      </p:sp>
    </p:spTree>
    <p:extLst>
      <p:ext uri="{BB962C8B-B14F-4D97-AF65-F5344CB8AC3E}">
        <p14:creationId xmlns:p14="http://schemas.microsoft.com/office/powerpoint/2010/main" val="4054834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1A769D-05EB-15EE-EB94-AB083364FABF}"/>
              </a:ext>
            </a:extLst>
          </p:cNvPr>
          <p:cNvSpPr>
            <a:spLocks noGrp="1"/>
          </p:cNvSpPr>
          <p:nvPr>
            <p:ph type="title" orient="vert"/>
          </p:nvPr>
        </p:nvSpPr>
        <p:spPr>
          <a:xfrm>
            <a:off x="5562124" y="535517"/>
            <a:ext cx="1675924" cy="852402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24D4BF3-3CE5-544A-6497-967831E2C185}"/>
              </a:ext>
            </a:extLst>
          </p:cNvPr>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A8C73B-92FA-491D-C52F-39A2DB466DCA}"/>
              </a:ext>
            </a:extLst>
          </p:cNvPr>
          <p:cNvSpPr>
            <a:spLocks noGrp="1"/>
          </p:cNvSpPr>
          <p:nvPr>
            <p:ph type="dt" sz="half" idx="10"/>
          </p:nvPr>
        </p:nvSpPr>
        <p:spPr/>
        <p:txBody>
          <a:bodyPr/>
          <a:lstStyle/>
          <a:p>
            <a:fld id="{C7A15208-348F-874A-8A4C-0D0EFA8B145C}" type="datetimeFigureOut">
              <a:rPr lang="en-US" smtClean="0"/>
              <a:t>1/11/26</a:t>
            </a:fld>
            <a:endParaRPr lang="en-US"/>
          </a:p>
        </p:txBody>
      </p:sp>
      <p:sp>
        <p:nvSpPr>
          <p:cNvPr id="5" name="Footer Placeholder 4">
            <a:extLst>
              <a:ext uri="{FF2B5EF4-FFF2-40B4-BE49-F238E27FC236}">
                <a16:creationId xmlns:a16="http://schemas.microsoft.com/office/drawing/2014/main" id="{A77D8BC0-5673-92E5-4DCE-CD312B5EF0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844D96-FCAE-222F-98C9-7A45C066614F}"/>
              </a:ext>
            </a:extLst>
          </p:cNvPr>
          <p:cNvSpPr>
            <a:spLocks noGrp="1"/>
          </p:cNvSpPr>
          <p:nvPr>
            <p:ph type="sldNum" sz="quarter" idx="12"/>
          </p:nvPr>
        </p:nvSpPr>
        <p:spPr/>
        <p:txBody>
          <a:bodyPr/>
          <a:lstStyle/>
          <a:p>
            <a:fld id="{FDF1C94F-46D8-0143-B0CF-35F0DF5B9FDD}" type="slidenum">
              <a:rPr lang="en-US" smtClean="0"/>
              <a:t>‹#›</a:t>
            </a:fld>
            <a:endParaRPr lang="en-US"/>
          </a:p>
        </p:txBody>
      </p:sp>
    </p:spTree>
    <p:extLst>
      <p:ext uri="{BB962C8B-B14F-4D97-AF65-F5344CB8AC3E}">
        <p14:creationId xmlns:p14="http://schemas.microsoft.com/office/powerpoint/2010/main" val="3727391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2C87B-6530-F4DE-F391-A2CC8867394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AB0FCA-B1F0-7615-4D5E-39AF69E2391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1A1810-39AE-53E4-D2BB-914DBBBBB9FC}"/>
              </a:ext>
            </a:extLst>
          </p:cNvPr>
          <p:cNvSpPr>
            <a:spLocks noGrp="1"/>
          </p:cNvSpPr>
          <p:nvPr>
            <p:ph type="dt" sz="half" idx="10"/>
          </p:nvPr>
        </p:nvSpPr>
        <p:spPr/>
        <p:txBody>
          <a:bodyPr/>
          <a:lstStyle/>
          <a:p>
            <a:fld id="{C7A15208-348F-874A-8A4C-0D0EFA8B145C}" type="datetimeFigureOut">
              <a:rPr lang="en-US" smtClean="0"/>
              <a:t>1/11/26</a:t>
            </a:fld>
            <a:endParaRPr lang="en-US"/>
          </a:p>
        </p:txBody>
      </p:sp>
      <p:sp>
        <p:nvSpPr>
          <p:cNvPr id="5" name="Footer Placeholder 4">
            <a:extLst>
              <a:ext uri="{FF2B5EF4-FFF2-40B4-BE49-F238E27FC236}">
                <a16:creationId xmlns:a16="http://schemas.microsoft.com/office/drawing/2014/main" id="{DEC66DA3-CD2F-555C-EC72-07E84AA8C1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A84625-8900-11CF-8F8C-CDDE12B2B225}"/>
              </a:ext>
            </a:extLst>
          </p:cNvPr>
          <p:cNvSpPr>
            <a:spLocks noGrp="1"/>
          </p:cNvSpPr>
          <p:nvPr>
            <p:ph type="sldNum" sz="quarter" idx="12"/>
          </p:nvPr>
        </p:nvSpPr>
        <p:spPr/>
        <p:txBody>
          <a:bodyPr/>
          <a:lstStyle/>
          <a:p>
            <a:fld id="{FDF1C94F-46D8-0143-B0CF-35F0DF5B9FDD}" type="slidenum">
              <a:rPr lang="en-US" smtClean="0"/>
              <a:t>‹#›</a:t>
            </a:fld>
            <a:endParaRPr lang="en-US"/>
          </a:p>
        </p:txBody>
      </p:sp>
    </p:spTree>
    <p:extLst>
      <p:ext uri="{BB962C8B-B14F-4D97-AF65-F5344CB8AC3E}">
        <p14:creationId xmlns:p14="http://schemas.microsoft.com/office/powerpoint/2010/main" val="2581082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C0D48-A808-E2A2-8D5A-7D5A5EEB6099}"/>
              </a:ext>
            </a:extLst>
          </p:cNvPr>
          <p:cNvSpPr>
            <a:spLocks noGrp="1"/>
          </p:cNvSpPr>
          <p:nvPr>
            <p:ph type="title"/>
          </p:nvPr>
        </p:nvSpPr>
        <p:spPr>
          <a:xfrm>
            <a:off x="530305" y="2507618"/>
            <a:ext cx="6703695" cy="4184014"/>
          </a:xfrm>
        </p:spPr>
        <p:txBody>
          <a:bodyPr anchor="b"/>
          <a:lstStyle>
            <a:lvl1pPr>
              <a:defRPr sz="3825"/>
            </a:lvl1pPr>
          </a:lstStyle>
          <a:p>
            <a:r>
              <a:rPr lang="en-US"/>
              <a:t>Click to edit Master title style</a:t>
            </a:r>
          </a:p>
        </p:txBody>
      </p:sp>
      <p:sp>
        <p:nvSpPr>
          <p:cNvPr id="3" name="Text Placeholder 2">
            <a:extLst>
              <a:ext uri="{FF2B5EF4-FFF2-40B4-BE49-F238E27FC236}">
                <a16:creationId xmlns:a16="http://schemas.microsoft.com/office/drawing/2014/main" id="{53725B96-3743-65EF-5A9B-06E12D67FE90}"/>
              </a:ext>
            </a:extLst>
          </p:cNvPr>
          <p:cNvSpPr>
            <a:spLocks noGrp="1"/>
          </p:cNvSpPr>
          <p:nvPr>
            <p:ph type="body" idx="1"/>
          </p:nvPr>
        </p:nvSpPr>
        <p:spPr>
          <a:xfrm>
            <a:off x="530305" y="6731215"/>
            <a:ext cx="6703695" cy="2200274"/>
          </a:xfrm>
        </p:spPr>
        <p:txBody>
          <a:bodyPr/>
          <a:lstStyle>
            <a:lvl1pPr marL="0" indent="0">
              <a:buNone/>
              <a:defRPr sz="1530">
                <a:solidFill>
                  <a:schemeClr val="tx1">
                    <a:tint val="82000"/>
                  </a:schemeClr>
                </a:solidFill>
              </a:defRPr>
            </a:lvl1pPr>
            <a:lvl2pPr marL="291465" indent="0">
              <a:buNone/>
              <a:defRPr sz="1275">
                <a:solidFill>
                  <a:schemeClr val="tx1">
                    <a:tint val="82000"/>
                  </a:schemeClr>
                </a:solidFill>
              </a:defRPr>
            </a:lvl2pPr>
            <a:lvl3pPr marL="582930" indent="0">
              <a:buNone/>
              <a:defRPr sz="1148">
                <a:solidFill>
                  <a:schemeClr val="tx1">
                    <a:tint val="82000"/>
                  </a:schemeClr>
                </a:solidFill>
              </a:defRPr>
            </a:lvl3pPr>
            <a:lvl4pPr marL="874395" indent="0">
              <a:buNone/>
              <a:defRPr sz="1020">
                <a:solidFill>
                  <a:schemeClr val="tx1">
                    <a:tint val="82000"/>
                  </a:schemeClr>
                </a:solidFill>
              </a:defRPr>
            </a:lvl4pPr>
            <a:lvl5pPr marL="1165860" indent="0">
              <a:buNone/>
              <a:defRPr sz="1020">
                <a:solidFill>
                  <a:schemeClr val="tx1">
                    <a:tint val="82000"/>
                  </a:schemeClr>
                </a:solidFill>
              </a:defRPr>
            </a:lvl5pPr>
            <a:lvl6pPr marL="1457325" indent="0">
              <a:buNone/>
              <a:defRPr sz="1020">
                <a:solidFill>
                  <a:schemeClr val="tx1">
                    <a:tint val="82000"/>
                  </a:schemeClr>
                </a:solidFill>
              </a:defRPr>
            </a:lvl6pPr>
            <a:lvl7pPr marL="1748790" indent="0">
              <a:buNone/>
              <a:defRPr sz="1020">
                <a:solidFill>
                  <a:schemeClr val="tx1">
                    <a:tint val="82000"/>
                  </a:schemeClr>
                </a:solidFill>
              </a:defRPr>
            </a:lvl7pPr>
            <a:lvl8pPr marL="2040255" indent="0">
              <a:buNone/>
              <a:defRPr sz="1020">
                <a:solidFill>
                  <a:schemeClr val="tx1">
                    <a:tint val="82000"/>
                  </a:schemeClr>
                </a:solidFill>
              </a:defRPr>
            </a:lvl8pPr>
            <a:lvl9pPr marL="2331720" indent="0">
              <a:buNone/>
              <a:defRPr sz="102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FF7465-5FD2-C359-6D9B-3D317A9E5B4B}"/>
              </a:ext>
            </a:extLst>
          </p:cNvPr>
          <p:cNvSpPr>
            <a:spLocks noGrp="1"/>
          </p:cNvSpPr>
          <p:nvPr>
            <p:ph type="dt" sz="half" idx="10"/>
          </p:nvPr>
        </p:nvSpPr>
        <p:spPr/>
        <p:txBody>
          <a:bodyPr/>
          <a:lstStyle/>
          <a:p>
            <a:fld id="{C7A15208-348F-874A-8A4C-0D0EFA8B145C}" type="datetimeFigureOut">
              <a:rPr lang="en-US" smtClean="0"/>
              <a:t>1/11/26</a:t>
            </a:fld>
            <a:endParaRPr lang="en-US"/>
          </a:p>
        </p:txBody>
      </p:sp>
      <p:sp>
        <p:nvSpPr>
          <p:cNvPr id="5" name="Footer Placeholder 4">
            <a:extLst>
              <a:ext uri="{FF2B5EF4-FFF2-40B4-BE49-F238E27FC236}">
                <a16:creationId xmlns:a16="http://schemas.microsoft.com/office/drawing/2014/main" id="{AA23DB5C-6909-04B7-806A-6FF22F5689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C28454-ADF4-92BC-BDE8-DDBB506CB8F8}"/>
              </a:ext>
            </a:extLst>
          </p:cNvPr>
          <p:cNvSpPr>
            <a:spLocks noGrp="1"/>
          </p:cNvSpPr>
          <p:nvPr>
            <p:ph type="sldNum" sz="quarter" idx="12"/>
          </p:nvPr>
        </p:nvSpPr>
        <p:spPr/>
        <p:txBody>
          <a:bodyPr/>
          <a:lstStyle/>
          <a:p>
            <a:fld id="{FDF1C94F-46D8-0143-B0CF-35F0DF5B9FDD}" type="slidenum">
              <a:rPr lang="en-US" smtClean="0"/>
              <a:t>‹#›</a:t>
            </a:fld>
            <a:endParaRPr lang="en-US"/>
          </a:p>
        </p:txBody>
      </p:sp>
    </p:spTree>
    <p:extLst>
      <p:ext uri="{BB962C8B-B14F-4D97-AF65-F5344CB8AC3E}">
        <p14:creationId xmlns:p14="http://schemas.microsoft.com/office/powerpoint/2010/main" val="344379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F7EB2-4E5C-9705-7AA9-FB6D0509E0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A69EFE-6A17-B590-9984-7DC8E4E67127}"/>
              </a:ext>
            </a:extLst>
          </p:cNvPr>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647C68D-B742-91C3-E9BE-DFC9D3C6517B}"/>
              </a:ext>
            </a:extLst>
          </p:cNvPr>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F47754F-EA47-3018-F1B0-1990922BF505}"/>
              </a:ext>
            </a:extLst>
          </p:cNvPr>
          <p:cNvSpPr>
            <a:spLocks noGrp="1"/>
          </p:cNvSpPr>
          <p:nvPr>
            <p:ph type="dt" sz="half" idx="10"/>
          </p:nvPr>
        </p:nvSpPr>
        <p:spPr/>
        <p:txBody>
          <a:bodyPr/>
          <a:lstStyle/>
          <a:p>
            <a:fld id="{C7A15208-348F-874A-8A4C-0D0EFA8B145C}" type="datetimeFigureOut">
              <a:rPr lang="en-US" smtClean="0"/>
              <a:t>1/11/26</a:t>
            </a:fld>
            <a:endParaRPr lang="en-US"/>
          </a:p>
        </p:txBody>
      </p:sp>
      <p:sp>
        <p:nvSpPr>
          <p:cNvPr id="6" name="Footer Placeholder 5">
            <a:extLst>
              <a:ext uri="{FF2B5EF4-FFF2-40B4-BE49-F238E27FC236}">
                <a16:creationId xmlns:a16="http://schemas.microsoft.com/office/drawing/2014/main" id="{12AC4386-48BA-FD97-CFBC-60BD5951A2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45F42A-9430-39D7-5B93-8C5324EE4464}"/>
              </a:ext>
            </a:extLst>
          </p:cNvPr>
          <p:cNvSpPr>
            <a:spLocks noGrp="1"/>
          </p:cNvSpPr>
          <p:nvPr>
            <p:ph type="sldNum" sz="quarter" idx="12"/>
          </p:nvPr>
        </p:nvSpPr>
        <p:spPr/>
        <p:txBody>
          <a:bodyPr/>
          <a:lstStyle/>
          <a:p>
            <a:fld id="{FDF1C94F-46D8-0143-B0CF-35F0DF5B9FDD}" type="slidenum">
              <a:rPr lang="en-US" smtClean="0"/>
              <a:t>‹#›</a:t>
            </a:fld>
            <a:endParaRPr lang="en-US"/>
          </a:p>
        </p:txBody>
      </p:sp>
    </p:spTree>
    <p:extLst>
      <p:ext uri="{BB962C8B-B14F-4D97-AF65-F5344CB8AC3E}">
        <p14:creationId xmlns:p14="http://schemas.microsoft.com/office/powerpoint/2010/main" val="599243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B7F08-0BF1-42BE-BD76-F214264D4E32}"/>
              </a:ext>
            </a:extLst>
          </p:cNvPr>
          <p:cNvSpPr>
            <a:spLocks noGrp="1"/>
          </p:cNvSpPr>
          <p:nvPr>
            <p:ph type="title"/>
          </p:nvPr>
        </p:nvSpPr>
        <p:spPr>
          <a:xfrm>
            <a:off x="535366" y="535519"/>
            <a:ext cx="6703695" cy="1944159"/>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AC5695-EE58-6E43-32F6-B9266CF1A64F}"/>
              </a:ext>
            </a:extLst>
          </p:cNvPr>
          <p:cNvSpPr>
            <a:spLocks noGrp="1"/>
          </p:cNvSpPr>
          <p:nvPr>
            <p:ph type="body" idx="1"/>
          </p:nvPr>
        </p:nvSpPr>
        <p:spPr>
          <a:xfrm>
            <a:off x="535366" y="2465706"/>
            <a:ext cx="3288089"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4" name="Content Placeholder 3">
            <a:extLst>
              <a:ext uri="{FF2B5EF4-FFF2-40B4-BE49-F238E27FC236}">
                <a16:creationId xmlns:a16="http://schemas.microsoft.com/office/drawing/2014/main" id="{B17C8E1F-7C9E-AA1A-11A4-AA069E934EDF}"/>
              </a:ext>
            </a:extLst>
          </p:cNvPr>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4B52F40-EEDA-0A75-D41A-BC98B3F03749}"/>
              </a:ext>
            </a:extLst>
          </p:cNvPr>
          <p:cNvSpPr>
            <a:spLocks noGrp="1"/>
          </p:cNvSpPr>
          <p:nvPr>
            <p:ph type="body" sz="quarter" idx="3"/>
          </p:nvPr>
        </p:nvSpPr>
        <p:spPr>
          <a:xfrm>
            <a:off x="3934778" y="2465706"/>
            <a:ext cx="3304282"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6" name="Content Placeholder 5">
            <a:extLst>
              <a:ext uri="{FF2B5EF4-FFF2-40B4-BE49-F238E27FC236}">
                <a16:creationId xmlns:a16="http://schemas.microsoft.com/office/drawing/2014/main" id="{1B05B324-02C1-DE5D-1614-5B3F8566F910}"/>
              </a:ext>
            </a:extLst>
          </p:cNvPr>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0A00FC1-A628-C76F-04F1-EA98AF64FAF1}"/>
              </a:ext>
            </a:extLst>
          </p:cNvPr>
          <p:cNvSpPr>
            <a:spLocks noGrp="1"/>
          </p:cNvSpPr>
          <p:nvPr>
            <p:ph type="dt" sz="half" idx="10"/>
          </p:nvPr>
        </p:nvSpPr>
        <p:spPr/>
        <p:txBody>
          <a:bodyPr/>
          <a:lstStyle/>
          <a:p>
            <a:fld id="{C7A15208-348F-874A-8A4C-0D0EFA8B145C}" type="datetimeFigureOut">
              <a:rPr lang="en-US" smtClean="0"/>
              <a:t>1/11/26</a:t>
            </a:fld>
            <a:endParaRPr lang="en-US"/>
          </a:p>
        </p:txBody>
      </p:sp>
      <p:sp>
        <p:nvSpPr>
          <p:cNvPr id="8" name="Footer Placeholder 7">
            <a:extLst>
              <a:ext uri="{FF2B5EF4-FFF2-40B4-BE49-F238E27FC236}">
                <a16:creationId xmlns:a16="http://schemas.microsoft.com/office/drawing/2014/main" id="{07325BC8-6F43-DFD7-F0D7-FF50A40E7C7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F93E36D-1569-2CBD-9785-C4EE31E0E49D}"/>
              </a:ext>
            </a:extLst>
          </p:cNvPr>
          <p:cNvSpPr>
            <a:spLocks noGrp="1"/>
          </p:cNvSpPr>
          <p:nvPr>
            <p:ph type="sldNum" sz="quarter" idx="12"/>
          </p:nvPr>
        </p:nvSpPr>
        <p:spPr/>
        <p:txBody>
          <a:bodyPr/>
          <a:lstStyle/>
          <a:p>
            <a:fld id="{FDF1C94F-46D8-0143-B0CF-35F0DF5B9FDD}" type="slidenum">
              <a:rPr lang="en-US" smtClean="0"/>
              <a:t>‹#›</a:t>
            </a:fld>
            <a:endParaRPr lang="en-US"/>
          </a:p>
        </p:txBody>
      </p:sp>
    </p:spTree>
    <p:extLst>
      <p:ext uri="{BB962C8B-B14F-4D97-AF65-F5344CB8AC3E}">
        <p14:creationId xmlns:p14="http://schemas.microsoft.com/office/powerpoint/2010/main" val="813014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734D7-6A48-ACDC-BD66-D1E513044B4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06A7AD6-E231-B59D-2995-91E9A02B94FC}"/>
              </a:ext>
            </a:extLst>
          </p:cNvPr>
          <p:cNvSpPr>
            <a:spLocks noGrp="1"/>
          </p:cNvSpPr>
          <p:nvPr>
            <p:ph type="dt" sz="half" idx="10"/>
          </p:nvPr>
        </p:nvSpPr>
        <p:spPr/>
        <p:txBody>
          <a:bodyPr/>
          <a:lstStyle/>
          <a:p>
            <a:fld id="{C7A15208-348F-874A-8A4C-0D0EFA8B145C}" type="datetimeFigureOut">
              <a:rPr lang="en-US" smtClean="0"/>
              <a:t>1/11/26</a:t>
            </a:fld>
            <a:endParaRPr lang="en-US"/>
          </a:p>
        </p:txBody>
      </p:sp>
      <p:sp>
        <p:nvSpPr>
          <p:cNvPr id="4" name="Footer Placeholder 3">
            <a:extLst>
              <a:ext uri="{FF2B5EF4-FFF2-40B4-BE49-F238E27FC236}">
                <a16:creationId xmlns:a16="http://schemas.microsoft.com/office/drawing/2014/main" id="{FD9338BB-7CC9-20F2-237E-4E4B06C6330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CE38564-1217-6EB8-8462-FDDB1A1F337F}"/>
              </a:ext>
            </a:extLst>
          </p:cNvPr>
          <p:cNvSpPr>
            <a:spLocks noGrp="1"/>
          </p:cNvSpPr>
          <p:nvPr>
            <p:ph type="sldNum" sz="quarter" idx="12"/>
          </p:nvPr>
        </p:nvSpPr>
        <p:spPr/>
        <p:txBody>
          <a:bodyPr/>
          <a:lstStyle/>
          <a:p>
            <a:fld id="{FDF1C94F-46D8-0143-B0CF-35F0DF5B9FDD}" type="slidenum">
              <a:rPr lang="en-US" smtClean="0"/>
              <a:t>‹#›</a:t>
            </a:fld>
            <a:endParaRPr lang="en-US"/>
          </a:p>
        </p:txBody>
      </p:sp>
    </p:spTree>
    <p:extLst>
      <p:ext uri="{BB962C8B-B14F-4D97-AF65-F5344CB8AC3E}">
        <p14:creationId xmlns:p14="http://schemas.microsoft.com/office/powerpoint/2010/main" val="2317485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1C1EB9-082B-4903-1654-988BACAB5588}"/>
              </a:ext>
            </a:extLst>
          </p:cNvPr>
          <p:cNvSpPr>
            <a:spLocks noGrp="1"/>
          </p:cNvSpPr>
          <p:nvPr>
            <p:ph type="dt" sz="half" idx="10"/>
          </p:nvPr>
        </p:nvSpPr>
        <p:spPr/>
        <p:txBody>
          <a:bodyPr/>
          <a:lstStyle/>
          <a:p>
            <a:fld id="{C7A15208-348F-874A-8A4C-0D0EFA8B145C}" type="datetimeFigureOut">
              <a:rPr lang="en-US" smtClean="0"/>
              <a:t>1/11/26</a:t>
            </a:fld>
            <a:endParaRPr lang="en-US"/>
          </a:p>
        </p:txBody>
      </p:sp>
      <p:sp>
        <p:nvSpPr>
          <p:cNvPr id="3" name="Footer Placeholder 2">
            <a:extLst>
              <a:ext uri="{FF2B5EF4-FFF2-40B4-BE49-F238E27FC236}">
                <a16:creationId xmlns:a16="http://schemas.microsoft.com/office/drawing/2014/main" id="{59E7B77C-4D2C-490E-CA42-D684333652F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81485E-6B1C-2494-F6BC-DE2CB70B8970}"/>
              </a:ext>
            </a:extLst>
          </p:cNvPr>
          <p:cNvSpPr>
            <a:spLocks noGrp="1"/>
          </p:cNvSpPr>
          <p:nvPr>
            <p:ph type="sldNum" sz="quarter" idx="12"/>
          </p:nvPr>
        </p:nvSpPr>
        <p:spPr/>
        <p:txBody>
          <a:bodyPr/>
          <a:lstStyle/>
          <a:p>
            <a:fld id="{FDF1C94F-46D8-0143-B0CF-35F0DF5B9FDD}" type="slidenum">
              <a:rPr lang="en-US" smtClean="0"/>
              <a:t>‹#›</a:t>
            </a:fld>
            <a:endParaRPr lang="en-US"/>
          </a:p>
        </p:txBody>
      </p:sp>
    </p:spTree>
    <p:extLst>
      <p:ext uri="{BB962C8B-B14F-4D97-AF65-F5344CB8AC3E}">
        <p14:creationId xmlns:p14="http://schemas.microsoft.com/office/powerpoint/2010/main" val="344397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D1C1C-E7DB-2055-0FEB-FF3F3CD41B96}"/>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Content Placeholder 2">
            <a:extLst>
              <a:ext uri="{FF2B5EF4-FFF2-40B4-BE49-F238E27FC236}">
                <a16:creationId xmlns:a16="http://schemas.microsoft.com/office/drawing/2014/main" id="{48FDFF29-D25E-AC60-E72F-A750F20559B6}"/>
              </a:ext>
            </a:extLst>
          </p:cNvPr>
          <p:cNvSpPr>
            <a:spLocks noGrp="1"/>
          </p:cNvSpPr>
          <p:nvPr>
            <p:ph idx="1"/>
          </p:nvPr>
        </p:nvSpPr>
        <p:spPr>
          <a:xfrm>
            <a:off x="3304282" y="1448226"/>
            <a:ext cx="3934778" cy="7147983"/>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D6327D0-A5D4-29C3-B2AC-341A91A5E0FD}"/>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53EED8AE-7920-505A-78EA-1F3C70B7F7B5}"/>
              </a:ext>
            </a:extLst>
          </p:cNvPr>
          <p:cNvSpPr>
            <a:spLocks noGrp="1"/>
          </p:cNvSpPr>
          <p:nvPr>
            <p:ph type="dt" sz="half" idx="10"/>
          </p:nvPr>
        </p:nvSpPr>
        <p:spPr/>
        <p:txBody>
          <a:bodyPr/>
          <a:lstStyle/>
          <a:p>
            <a:fld id="{C7A15208-348F-874A-8A4C-0D0EFA8B145C}" type="datetimeFigureOut">
              <a:rPr lang="en-US" smtClean="0"/>
              <a:t>1/11/26</a:t>
            </a:fld>
            <a:endParaRPr lang="en-US"/>
          </a:p>
        </p:txBody>
      </p:sp>
      <p:sp>
        <p:nvSpPr>
          <p:cNvPr id="6" name="Footer Placeholder 5">
            <a:extLst>
              <a:ext uri="{FF2B5EF4-FFF2-40B4-BE49-F238E27FC236}">
                <a16:creationId xmlns:a16="http://schemas.microsoft.com/office/drawing/2014/main" id="{3404E003-ADF8-5A02-A14B-B503A029BE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502C88-DD14-8823-6F6F-123C4402D22D}"/>
              </a:ext>
            </a:extLst>
          </p:cNvPr>
          <p:cNvSpPr>
            <a:spLocks noGrp="1"/>
          </p:cNvSpPr>
          <p:nvPr>
            <p:ph type="sldNum" sz="quarter" idx="12"/>
          </p:nvPr>
        </p:nvSpPr>
        <p:spPr/>
        <p:txBody>
          <a:bodyPr/>
          <a:lstStyle/>
          <a:p>
            <a:fld id="{FDF1C94F-46D8-0143-B0CF-35F0DF5B9FDD}" type="slidenum">
              <a:rPr lang="en-US" smtClean="0"/>
              <a:t>‹#›</a:t>
            </a:fld>
            <a:endParaRPr lang="en-US"/>
          </a:p>
        </p:txBody>
      </p:sp>
    </p:spTree>
    <p:extLst>
      <p:ext uri="{BB962C8B-B14F-4D97-AF65-F5344CB8AC3E}">
        <p14:creationId xmlns:p14="http://schemas.microsoft.com/office/powerpoint/2010/main" val="1470419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C7A13-3401-F433-FD18-A21D6D73BAA2}"/>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Picture Placeholder 2">
            <a:extLst>
              <a:ext uri="{FF2B5EF4-FFF2-40B4-BE49-F238E27FC236}">
                <a16:creationId xmlns:a16="http://schemas.microsoft.com/office/drawing/2014/main" id="{D8634AE1-79E0-CE6A-6D9C-00D55D9C785E}"/>
              </a:ext>
            </a:extLst>
          </p:cNvPr>
          <p:cNvSpPr>
            <a:spLocks noGrp="1"/>
          </p:cNvSpPr>
          <p:nvPr>
            <p:ph type="pic" idx="1"/>
          </p:nvPr>
        </p:nvSpPr>
        <p:spPr>
          <a:xfrm>
            <a:off x="3304282" y="1448226"/>
            <a:ext cx="3934778" cy="7147983"/>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en-US"/>
          </a:p>
        </p:txBody>
      </p:sp>
      <p:sp>
        <p:nvSpPr>
          <p:cNvPr id="4" name="Text Placeholder 3">
            <a:extLst>
              <a:ext uri="{FF2B5EF4-FFF2-40B4-BE49-F238E27FC236}">
                <a16:creationId xmlns:a16="http://schemas.microsoft.com/office/drawing/2014/main" id="{30C7E9E3-A152-E269-48AC-534B44507807}"/>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284AD53D-1AC0-4C12-290D-B83DB39DBEAF}"/>
              </a:ext>
            </a:extLst>
          </p:cNvPr>
          <p:cNvSpPr>
            <a:spLocks noGrp="1"/>
          </p:cNvSpPr>
          <p:nvPr>
            <p:ph type="dt" sz="half" idx="10"/>
          </p:nvPr>
        </p:nvSpPr>
        <p:spPr/>
        <p:txBody>
          <a:bodyPr/>
          <a:lstStyle/>
          <a:p>
            <a:fld id="{C7A15208-348F-874A-8A4C-0D0EFA8B145C}" type="datetimeFigureOut">
              <a:rPr lang="en-US" smtClean="0"/>
              <a:t>1/11/26</a:t>
            </a:fld>
            <a:endParaRPr lang="en-US"/>
          </a:p>
        </p:txBody>
      </p:sp>
      <p:sp>
        <p:nvSpPr>
          <p:cNvPr id="6" name="Footer Placeholder 5">
            <a:extLst>
              <a:ext uri="{FF2B5EF4-FFF2-40B4-BE49-F238E27FC236}">
                <a16:creationId xmlns:a16="http://schemas.microsoft.com/office/drawing/2014/main" id="{3C10C3CC-C358-134F-FEC7-52CABF13ED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92A376-1B4A-0F6A-4F60-9E7EC060D65C}"/>
              </a:ext>
            </a:extLst>
          </p:cNvPr>
          <p:cNvSpPr>
            <a:spLocks noGrp="1"/>
          </p:cNvSpPr>
          <p:nvPr>
            <p:ph type="sldNum" sz="quarter" idx="12"/>
          </p:nvPr>
        </p:nvSpPr>
        <p:spPr/>
        <p:txBody>
          <a:bodyPr/>
          <a:lstStyle/>
          <a:p>
            <a:fld id="{FDF1C94F-46D8-0143-B0CF-35F0DF5B9FDD}" type="slidenum">
              <a:rPr lang="en-US" smtClean="0"/>
              <a:t>‹#›</a:t>
            </a:fld>
            <a:endParaRPr lang="en-US"/>
          </a:p>
        </p:txBody>
      </p:sp>
    </p:spTree>
    <p:extLst>
      <p:ext uri="{BB962C8B-B14F-4D97-AF65-F5344CB8AC3E}">
        <p14:creationId xmlns:p14="http://schemas.microsoft.com/office/powerpoint/2010/main" val="3669993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023CA-803F-7054-B9CC-82C4E0985874}"/>
              </a:ext>
            </a:extLst>
          </p:cNvPr>
          <p:cNvSpPr>
            <a:spLocks noGrp="1"/>
          </p:cNvSpPr>
          <p:nvPr>
            <p:ph type="title"/>
          </p:nvPr>
        </p:nvSpPr>
        <p:spPr>
          <a:xfrm>
            <a:off x="534354" y="535519"/>
            <a:ext cx="6703695" cy="194415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F11354-38FF-4A38-597E-D25FBB8CE368}"/>
              </a:ext>
            </a:extLst>
          </p:cNvPr>
          <p:cNvSpPr>
            <a:spLocks noGrp="1"/>
          </p:cNvSpPr>
          <p:nvPr>
            <p:ph type="body" idx="1"/>
          </p:nvPr>
        </p:nvSpPr>
        <p:spPr>
          <a:xfrm>
            <a:off x="534354"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3F081D-DD8D-C7AE-B734-BDD1918307C7}"/>
              </a:ext>
            </a:extLst>
          </p:cNvPr>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765">
                <a:solidFill>
                  <a:schemeClr val="tx1">
                    <a:tint val="82000"/>
                  </a:schemeClr>
                </a:solidFill>
              </a:defRPr>
            </a:lvl1pPr>
          </a:lstStyle>
          <a:p>
            <a:fld id="{C7A15208-348F-874A-8A4C-0D0EFA8B145C}" type="datetimeFigureOut">
              <a:rPr lang="en-US" smtClean="0"/>
              <a:t>1/11/26</a:t>
            </a:fld>
            <a:endParaRPr lang="en-US"/>
          </a:p>
        </p:txBody>
      </p:sp>
      <p:sp>
        <p:nvSpPr>
          <p:cNvPr id="5" name="Footer Placeholder 4">
            <a:extLst>
              <a:ext uri="{FF2B5EF4-FFF2-40B4-BE49-F238E27FC236}">
                <a16:creationId xmlns:a16="http://schemas.microsoft.com/office/drawing/2014/main" id="{AA0D1A46-FDF4-B696-FB43-7B9EDC40AD83}"/>
              </a:ext>
            </a:extLst>
          </p:cNvPr>
          <p:cNvSpPr>
            <a:spLocks noGrp="1"/>
          </p:cNvSpPr>
          <p:nvPr>
            <p:ph type="ftr" sz="quarter" idx="3"/>
          </p:nvPr>
        </p:nvSpPr>
        <p:spPr>
          <a:xfrm>
            <a:off x="2574609" y="9322649"/>
            <a:ext cx="2623185" cy="535517"/>
          </a:xfrm>
          <a:prstGeom prst="rect">
            <a:avLst/>
          </a:prstGeom>
        </p:spPr>
        <p:txBody>
          <a:bodyPr vert="horz" lIns="91440" tIns="45720" rIns="91440" bIns="45720" rtlCol="0" anchor="ctr"/>
          <a:lstStyle>
            <a:lvl1pPr algn="ctr">
              <a:defRPr sz="765">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A631567-7D90-3CB9-4C12-3EF058B8F795}"/>
              </a:ext>
            </a:extLst>
          </p:cNvPr>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765">
                <a:solidFill>
                  <a:schemeClr val="tx1">
                    <a:tint val="82000"/>
                  </a:schemeClr>
                </a:solidFill>
              </a:defRPr>
            </a:lvl1pPr>
          </a:lstStyle>
          <a:p>
            <a:fld id="{FDF1C94F-46D8-0143-B0CF-35F0DF5B9FDD}" type="slidenum">
              <a:rPr lang="en-US" smtClean="0"/>
              <a:t>‹#›</a:t>
            </a:fld>
            <a:endParaRPr lang="en-US"/>
          </a:p>
        </p:txBody>
      </p:sp>
    </p:spTree>
    <p:extLst>
      <p:ext uri="{BB962C8B-B14F-4D97-AF65-F5344CB8AC3E}">
        <p14:creationId xmlns:p14="http://schemas.microsoft.com/office/powerpoint/2010/main" val="9411579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en-US"/>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5.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image" Target="../media/image9.png"/><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5" Type="http://schemas.openxmlformats.org/officeDocument/2006/relationships/image" Target="../media/image11.pn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xml"/><Relationship Id="rId7"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5.xml"/><Relationship Id="rId7"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1.xml"/><Relationship Id="rId7"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7.xml"/><Relationship Id="rId7"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3.xml"/><Relationship Id="rId7"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s/_rels/slide8.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5.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a:extLst>
            <a:ext uri="{FF2B5EF4-FFF2-40B4-BE49-F238E27FC236}">
              <a16:creationId xmlns:a16="http://schemas.microsoft.com/office/drawing/2014/main" id="{23DECD29-84B0-3E78-D6FC-763EA511A414}"/>
            </a:ext>
          </a:extLst>
        </p:cNvPr>
        <p:cNvGrpSpPr/>
        <p:nvPr/>
      </p:nvGrpSpPr>
      <p:grpSpPr>
        <a:xfrm>
          <a:off x="0" y="0"/>
          <a:ext cx="0" cy="0"/>
          <a:chOff x="0" y="0"/>
          <a:chExt cx="0" cy="0"/>
        </a:xfrm>
      </p:grpSpPr>
    </p:spTree>
    <p:extLst>
      <p:ext uri="{BB962C8B-B14F-4D97-AF65-F5344CB8AC3E}">
        <p14:creationId xmlns:p14="http://schemas.microsoft.com/office/powerpoint/2010/main" val="34906915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A20BEC33-C4F0-E318-4DA8-9B1244BCA69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7AF1BB5-3618-AD70-2019-A891FDD11D33}"/>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00B0F0"/>
                </a:solidFill>
                <a:latin typeface="BFC Cupids Candies" pitchFamily="2" charset="0"/>
              </a:rPr>
              <a:t>From the desk of the</a:t>
            </a:r>
          </a:p>
        </p:txBody>
      </p:sp>
      <p:sp>
        <p:nvSpPr>
          <p:cNvPr id="14" name="TextBox 13">
            <a:extLst>
              <a:ext uri="{FF2B5EF4-FFF2-40B4-BE49-F238E27FC236}">
                <a16:creationId xmlns:a16="http://schemas.microsoft.com/office/drawing/2014/main" id="{E95172E4-FA71-D31B-D24B-866A946497DE}"/>
              </a:ext>
            </a:extLst>
          </p:cNvPr>
          <p:cNvSpPr txBox="1"/>
          <p:nvPr>
            <p:custDataLst>
              <p:tags r:id="rId2"/>
            </p:custDataLst>
          </p:nvPr>
        </p:nvSpPr>
        <p:spPr>
          <a:xfrm>
            <a:off x="-859754" y="813277"/>
            <a:ext cx="9339995" cy="1277273"/>
          </a:xfrm>
          <a:prstGeom prst="rect">
            <a:avLst/>
          </a:prstGeom>
          <a:noFill/>
        </p:spPr>
        <p:txBody>
          <a:bodyPr wrap="square" rtlCol="0">
            <a:spAutoFit/>
          </a:bodyPr>
          <a:lstStyle/>
          <a:p>
            <a:pPr algn="ctr"/>
            <a:r>
              <a:rPr lang="en-US" sz="7700" b="1" dirty="0">
                <a:latin typeface="KAHoneyLane" pitchFamily="2" charset="77"/>
                <a:ea typeface="APLHEARTEYES" panose="02000603000000000000" pitchFamily="2" charset="0"/>
              </a:rPr>
              <a:t>school psychologist</a:t>
            </a:r>
          </a:p>
        </p:txBody>
      </p:sp>
      <p:sp>
        <p:nvSpPr>
          <p:cNvPr id="6" name="TextBox 5">
            <a:extLst>
              <a:ext uri="{FF2B5EF4-FFF2-40B4-BE49-F238E27FC236}">
                <a16:creationId xmlns:a16="http://schemas.microsoft.com/office/drawing/2014/main" id="{1E721F0A-1CBF-8612-9721-DCE6F97A48EA}"/>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“The Calm Crew.”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anxiety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anxiety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382070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986A2B72-CDEF-EB5C-1F9D-3253ADB283F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E4809B91-0D9F-DB16-F0E0-8E92F566144A}"/>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From the desk of the</a:t>
            </a:r>
          </a:p>
        </p:txBody>
      </p:sp>
      <p:sp>
        <p:nvSpPr>
          <p:cNvPr id="14" name="TextBox 13">
            <a:extLst>
              <a:ext uri="{FF2B5EF4-FFF2-40B4-BE49-F238E27FC236}">
                <a16:creationId xmlns:a16="http://schemas.microsoft.com/office/drawing/2014/main" id="{49A0EA8E-5073-326E-1286-82255452899B}"/>
              </a:ext>
            </a:extLst>
          </p:cNvPr>
          <p:cNvSpPr txBox="1"/>
          <p:nvPr>
            <p:custDataLst>
              <p:tags r:id="rId2"/>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school counselor</a:t>
            </a:r>
          </a:p>
        </p:txBody>
      </p:sp>
      <p:sp>
        <p:nvSpPr>
          <p:cNvPr id="6" name="TextBox 5">
            <a:extLst>
              <a:ext uri="{FF2B5EF4-FFF2-40B4-BE49-F238E27FC236}">
                <a16:creationId xmlns:a16="http://schemas.microsoft.com/office/drawing/2014/main" id="{CD141FAB-6550-BA42-CCDA-6C3EA20FBF36}"/>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“The Calm Crew.”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anxiety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anxiety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777559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A76964F3-02D6-8E1F-4209-3ED06F6C881B}"/>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BE752AF7-027B-456C-81ED-9D32C685D4C1}"/>
              </a:ext>
            </a:extLst>
          </p:cNvPr>
          <p:cNvSpPr txBox="1"/>
          <p:nvPr>
            <p:custDataLst>
              <p:tags r:id="rId1"/>
            </p:custDataLst>
          </p:nvPr>
        </p:nvSpPr>
        <p:spPr>
          <a:xfrm>
            <a:off x="-783799" y="841249"/>
            <a:ext cx="9339995" cy="1200329"/>
          </a:xfrm>
          <a:prstGeom prst="rect">
            <a:avLst/>
          </a:prstGeom>
          <a:noFill/>
        </p:spPr>
        <p:txBody>
          <a:bodyPr wrap="square" rtlCol="0">
            <a:spAutoFit/>
          </a:bodyPr>
          <a:lstStyle/>
          <a:p>
            <a:pPr algn="ctr"/>
            <a:r>
              <a:rPr lang="en-US" sz="7200" b="1" dirty="0">
                <a:latin typeface="KAHoneyLane" pitchFamily="2" charset="77"/>
                <a:ea typeface="APLHEARTEYES" panose="02000603000000000000" pitchFamily="2" charset="0"/>
              </a:rPr>
              <a:t>school social worker</a:t>
            </a:r>
          </a:p>
        </p:txBody>
      </p:sp>
      <p:sp>
        <p:nvSpPr>
          <p:cNvPr id="12" name="TextBox 11">
            <a:extLst>
              <a:ext uri="{FF2B5EF4-FFF2-40B4-BE49-F238E27FC236}">
                <a16:creationId xmlns:a16="http://schemas.microsoft.com/office/drawing/2014/main" id="{62118EFF-9500-CADE-1659-F8B4E5D1D6E7}"/>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From the desk of the</a:t>
            </a:r>
          </a:p>
        </p:txBody>
      </p:sp>
      <p:sp>
        <p:nvSpPr>
          <p:cNvPr id="6" name="TextBox 5">
            <a:extLst>
              <a:ext uri="{FF2B5EF4-FFF2-40B4-BE49-F238E27FC236}">
                <a16:creationId xmlns:a16="http://schemas.microsoft.com/office/drawing/2014/main" id="{6D644D27-5817-7919-5784-0B05DA2EADBF}"/>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“The Calm Crew.”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anxiety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anxiety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566811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4A543336-3A40-A1F8-3FC7-7AD138A7BFC1}"/>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A7CA75F7-1D40-FB16-62E9-28CBF1689CE5}"/>
              </a:ext>
            </a:extLst>
          </p:cNvPr>
          <p:cNvSpPr txBox="1"/>
          <p:nvPr>
            <p:custDataLst>
              <p:tags r:id="rId1"/>
            </p:custDataLst>
          </p:nvPr>
        </p:nvSpPr>
        <p:spPr>
          <a:xfrm>
            <a:off x="-859754" y="813277"/>
            <a:ext cx="9339995" cy="1277273"/>
          </a:xfrm>
          <a:prstGeom prst="rect">
            <a:avLst/>
          </a:prstGeom>
          <a:noFill/>
        </p:spPr>
        <p:txBody>
          <a:bodyPr wrap="square" rtlCol="0">
            <a:spAutoFit/>
          </a:bodyPr>
          <a:lstStyle/>
          <a:p>
            <a:pPr algn="ctr"/>
            <a:r>
              <a:rPr lang="en-US" sz="7700" b="1" dirty="0">
                <a:latin typeface="KAHoneyLane" pitchFamily="2" charset="77"/>
                <a:ea typeface="APLHEARTEYES" panose="02000603000000000000" pitchFamily="2" charset="0"/>
              </a:rPr>
              <a:t>school psychologist</a:t>
            </a:r>
          </a:p>
        </p:txBody>
      </p:sp>
      <p:sp>
        <p:nvSpPr>
          <p:cNvPr id="12" name="TextBox 11">
            <a:extLst>
              <a:ext uri="{FF2B5EF4-FFF2-40B4-BE49-F238E27FC236}">
                <a16:creationId xmlns:a16="http://schemas.microsoft.com/office/drawing/2014/main" id="{776ED957-6817-5A6A-1D5A-7B37623A7643}"/>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From the desk of the</a:t>
            </a:r>
          </a:p>
        </p:txBody>
      </p:sp>
      <p:sp>
        <p:nvSpPr>
          <p:cNvPr id="6" name="TextBox 5">
            <a:extLst>
              <a:ext uri="{FF2B5EF4-FFF2-40B4-BE49-F238E27FC236}">
                <a16:creationId xmlns:a16="http://schemas.microsoft.com/office/drawing/2014/main" id="{B287AD0D-5AAC-BC2D-322A-DD9B517F249C}"/>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“The Calm Crew.”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anxiety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anxiety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364204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E5EDEDFC-CD66-2473-E8E0-C526AA4669E5}"/>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005B2EA-EA90-4B27-8AA2-BDD6F7D83B68}"/>
              </a:ext>
            </a:extLst>
          </p:cNvPr>
          <p:cNvSpPr txBox="1"/>
          <p:nvPr>
            <p:custDataLst>
              <p:tags r:id="rId1"/>
            </p:custDataLst>
          </p:nvPr>
        </p:nvSpPr>
        <p:spPr>
          <a:xfrm>
            <a:off x="0" y="-238300"/>
            <a:ext cx="7772400" cy="1400383"/>
          </a:xfrm>
          <a:prstGeom prst="rect">
            <a:avLst/>
          </a:prstGeom>
          <a:noFill/>
        </p:spPr>
        <p:txBody>
          <a:bodyPr wrap="square" rtlCol="0">
            <a:spAutoFit/>
          </a:bodyPr>
          <a:lstStyle/>
          <a:p>
            <a:pPr algn="ctr"/>
            <a:r>
              <a:rPr lang="en-US" sz="8500" dirty="0" err="1">
                <a:ln w="38100">
                  <a:noFill/>
                </a:ln>
                <a:solidFill>
                  <a:srgbClr val="00B0F0"/>
                </a:solidFill>
                <a:latin typeface="BFC Cupids Candies" pitchFamily="2" charset="0"/>
              </a:rPr>
              <a:t>Desde</a:t>
            </a:r>
            <a:r>
              <a:rPr lang="en-US" sz="8500" dirty="0">
                <a:ln w="38100">
                  <a:noFill/>
                </a:ln>
                <a:solidFill>
                  <a:srgbClr val="00B0F0"/>
                </a:solidFill>
                <a:latin typeface="BFC Cupids Candies" pitchFamily="2" charset="0"/>
              </a:rPr>
              <a:t> </a:t>
            </a:r>
            <a:r>
              <a:rPr lang="en-US" sz="8500" dirty="0" err="1">
                <a:ln w="38100">
                  <a:noFill/>
                </a:ln>
                <a:solidFill>
                  <a:srgbClr val="00B0F0"/>
                </a:solidFill>
                <a:latin typeface="BFC Cupids Candies" pitchFamily="2" charset="0"/>
              </a:rPr>
              <a:t>el</a:t>
            </a:r>
            <a:r>
              <a:rPr lang="en-US" sz="8500" dirty="0">
                <a:ln w="38100">
                  <a:noFill/>
                </a:ln>
                <a:solidFill>
                  <a:srgbClr val="00B0F0"/>
                </a:solidFill>
                <a:latin typeface="BFC Cupids Candies" pitchFamily="2" charset="0"/>
              </a:rPr>
              <a:t> </a:t>
            </a:r>
            <a:r>
              <a:rPr lang="en-US" sz="8500" dirty="0" err="1">
                <a:ln w="38100">
                  <a:noFill/>
                </a:ln>
                <a:solidFill>
                  <a:srgbClr val="00B0F0"/>
                </a:solidFill>
                <a:latin typeface="BFC Cupids Candies" pitchFamily="2" charset="0"/>
              </a:rPr>
              <a:t>escritorio</a:t>
            </a:r>
            <a:r>
              <a:rPr lang="en-US" sz="8500" dirty="0">
                <a:ln w="38100">
                  <a:noFill/>
                </a:ln>
                <a:solidFill>
                  <a:srgbClr val="00B0F0"/>
                </a:solidFill>
                <a:latin typeface="BFC Cupids Candies" pitchFamily="2" charset="0"/>
              </a:rPr>
              <a:t> de la</a:t>
            </a:r>
          </a:p>
        </p:txBody>
      </p:sp>
      <p:sp>
        <p:nvSpPr>
          <p:cNvPr id="14" name="TextBox 13">
            <a:extLst>
              <a:ext uri="{FF2B5EF4-FFF2-40B4-BE49-F238E27FC236}">
                <a16:creationId xmlns:a16="http://schemas.microsoft.com/office/drawing/2014/main" id="{0637344F-2BA1-B4FA-F7ED-0BAB98A0D87E}"/>
              </a:ext>
            </a:extLst>
          </p:cNvPr>
          <p:cNvSpPr txBox="1"/>
          <p:nvPr>
            <p:custDataLst>
              <p:tags r:id="rId2"/>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consejera</a:t>
            </a:r>
            <a:r>
              <a:rPr lang="en-US" sz="8400" b="1" dirty="0">
                <a:latin typeface="KAHoneyLane" pitchFamily="2" charset="77"/>
                <a:ea typeface="APLHEARTEYES" panose="02000603000000000000" pitchFamily="2" charset="0"/>
              </a:rPr>
              <a:t> escolar</a:t>
            </a:r>
          </a:p>
        </p:txBody>
      </p:sp>
      <p:sp>
        <p:nvSpPr>
          <p:cNvPr id="6" name="TextBox 5">
            <a:extLst>
              <a:ext uri="{FF2B5EF4-FFF2-40B4-BE49-F238E27FC236}">
                <a16:creationId xmlns:a16="http://schemas.microsoft.com/office/drawing/2014/main" id="{7C4CBCB9-25FD-C691-1DCE-C3B9FCBE5EE0}"/>
              </a:ext>
            </a:extLst>
          </p:cNvPr>
          <p:cNvSpPr txBox="1"/>
          <p:nvPr>
            <p:custDataLst>
              <p:tags r:id="rId3"/>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Consejera Escolar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Tree>
    <p:extLst>
      <p:ext uri="{BB962C8B-B14F-4D97-AF65-F5344CB8AC3E}">
        <p14:creationId xmlns:p14="http://schemas.microsoft.com/office/powerpoint/2010/main" val="24327221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28C69B25-C000-03A4-4CA7-5869D0DC4F07}"/>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D739FE3B-190B-6649-3C64-CE5151EBE2EF}"/>
              </a:ext>
            </a:extLst>
          </p:cNvPr>
          <p:cNvSpPr txBox="1"/>
          <p:nvPr>
            <p:custDataLst>
              <p:tags r:id="rId1"/>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solidFill>
                  <a:srgbClr val="00B0F0"/>
                </a:solidFill>
                <a:latin typeface="BFC Cupids Candies" pitchFamily="2" charset="0"/>
              </a:rPr>
              <a:t>Desde</a:t>
            </a:r>
            <a:r>
              <a:rPr lang="en-US" sz="9000" dirty="0">
                <a:ln w="38100">
                  <a:noFill/>
                </a:ln>
                <a:solidFill>
                  <a:srgbClr val="00B0F0"/>
                </a:solidFill>
                <a:latin typeface="BFC Cupids Candies" pitchFamily="2" charset="0"/>
              </a:rPr>
              <a:t> </a:t>
            </a:r>
            <a:r>
              <a:rPr lang="en-US" sz="9000" dirty="0" err="1">
                <a:ln w="38100">
                  <a:noFill/>
                </a:ln>
                <a:solidFill>
                  <a:srgbClr val="00B0F0"/>
                </a:solidFill>
                <a:latin typeface="BFC Cupids Candies" pitchFamily="2" charset="0"/>
              </a:rPr>
              <a:t>el</a:t>
            </a:r>
            <a:r>
              <a:rPr lang="en-US" sz="9000" dirty="0">
                <a:ln w="38100">
                  <a:noFill/>
                </a:ln>
                <a:solidFill>
                  <a:srgbClr val="00B0F0"/>
                </a:solidFill>
                <a:latin typeface="BFC Cupids Candies" pitchFamily="2" charset="0"/>
              </a:rPr>
              <a:t> </a:t>
            </a:r>
            <a:r>
              <a:rPr lang="en-US" sz="9000" dirty="0" err="1">
                <a:ln w="38100">
                  <a:noFill/>
                </a:ln>
                <a:solidFill>
                  <a:srgbClr val="00B0F0"/>
                </a:solidFill>
                <a:latin typeface="BFC Cupids Candies" pitchFamily="2" charset="0"/>
              </a:rPr>
              <a:t>escritorio</a:t>
            </a:r>
            <a:r>
              <a:rPr lang="en-US" sz="9000" dirty="0">
                <a:ln w="38100">
                  <a:noFill/>
                </a:ln>
                <a:solidFill>
                  <a:srgbClr val="00B0F0"/>
                </a:solidFill>
                <a:latin typeface="BFC Cupids Candies" pitchFamily="2" charset="0"/>
              </a:rPr>
              <a:t> del</a:t>
            </a:r>
          </a:p>
        </p:txBody>
      </p:sp>
      <p:sp>
        <p:nvSpPr>
          <p:cNvPr id="14" name="TextBox 13">
            <a:extLst>
              <a:ext uri="{FF2B5EF4-FFF2-40B4-BE49-F238E27FC236}">
                <a16:creationId xmlns:a16="http://schemas.microsoft.com/office/drawing/2014/main" id="{940B4CAF-BCA0-4905-DAAB-F7C804C6E317}"/>
              </a:ext>
            </a:extLst>
          </p:cNvPr>
          <p:cNvSpPr txBox="1"/>
          <p:nvPr>
            <p:custDataLst>
              <p:tags r:id="rId2"/>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consejero</a:t>
            </a:r>
            <a:r>
              <a:rPr lang="en-US" sz="8400" b="1" dirty="0">
                <a:latin typeface="KAHoneyLane" pitchFamily="2" charset="77"/>
                <a:ea typeface="APLHEARTEYES" panose="02000603000000000000" pitchFamily="2" charset="0"/>
              </a:rPr>
              <a:t> escolar</a:t>
            </a:r>
          </a:p>
        </p:txBody>
      </p:sp>
      <p:sp>
        <p:nvSpPr>
          <p:cNvPr id="6" name="TextBox 5">
            <a:extLst>
              <a:ext uri="{FF2B5EF4-FFF2-40B4-BE49-F238E27FC236}">
                <a16:creationId xmlns:a16="http://schemas.microsoft.com/office/drawing/2014/main" id="{BF30BA0F-AF1B-3F68-6D2E-CA6EC4E12EE7}"/>
              </a:ext>
            </a:extLst>
          </p:cNvPr>
          <p:cNvSpPr txBox="1"/>
          <p:nvPr>
            <p:custDataLst>
              <p:tags r:id="rId3"/>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Consejero Escolar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Tree>
    <p:extLst>
      <p:ext uri="{BB962C8B-B14F-4D97-AF65-F5344CB8AC3E}">
        <p14:creationId xmlns:p14="http://schemas.microsoft.com/office/powerpoint/2010/main" val="31631512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58BCC7F4-3315-B4D1-A3EF-95771BFFD2F3}"/>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653A7655-3BB5-3855-77D7-B08104EEE520}"/>
              </a:ext>
            </a:extLst>
          </p:cNvPr>
          <p:cNvSpPr txBox="1"/>
          <p:nvPr>
            <p:custDataLst>
              <p:tags r:id="rId1"/>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trabajadora</a:t>
            </a:r>
            <a:r>
              <a:rPr lang="en-US" sz="8200" b="1" dirty="0">
                <a:latin typeface="KAHoneyLane" pitchFamily="2" charset="77"/>
                <a:ea typeface="APLHEARTEYES" panose="02000603000000000000" pitchFamily="2" charset="0"/>
              </a:rPr>
              <a:t> social</a:t>
            </a:r>
          </a:p>
        </p:txBody>
      </p:sp>
      <p:sp>
        <p:nvSpPr>
          <p:cNvPr id="6" name="TextBox 5">
            <a:extLst>
              <a:ext uri="{FF2B5EF4-FFF2-40B4-BE49-F238E27FC236}">
                <a16:creationId xmlns:a16="http://schemas.microsoft.com/office/drawing/2014/main" id="{B333A1E0-2DE7-6ADC-4837-0EB8A28E3AE8}"/>
              </a:ext>
            </a:extLst>
          </p:cNvPr>
          <p:cNvSpPr txBox="1"/>
          <p:nvPr>
            <p:custDataLst>
              <p:tags r:id="rId2"/>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Trabajadora Social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2" name="TextBox 1">
            <a:extLst>
              <a:ext uri="{FF2B5EF4-FFF2-40B4-BE49-F238E27FC236}">
                <a16:creationId xmlns:a16="http://schemas.microsoft.com/office/drawing/2014/main" id="{23D34848-30A7-6D41-3748-443320DDF258}"/>
              </a:ext>
            </a:extLst>
          </p:cNvPr>
          <p:cNvSpPr txBox="1"/>
          <p:nvPr>
            <p:custDataLst>
              <p:tags r:id="rId3"/>
            </p:custDataLst>
          </p:nvPr>
        </p:nvSpPr>
        <p:spPr>
          <a:xfrm>
            <a:off x="0" y="-238300"/>
            <a:ext cx="7772400" cy="1400383"/>
          </a:xfrm>
          <a:prstGeom prst="rect">
            <a:avLst/>
          </a:prstGeom>
          <a:noFill/>
        </p:spPr>
        <p:txBody>
          <a:bodyPr wrap="square" rtlCol="0">
            <a:spAutoFit/>
          </a:bodyPr>
          <a:lstStyle/>
          <a:p>
            <a:pPr algn="ctr"/>
            <a:r>
              <a:rPr lang="en-US" sz="8500" dirty="0" err="1">
                <a:ln w="38100">
                  <a:noFill/>
                </a:ln>
                <a:solidFill>
                  <a:srgbClr val="00B0F0"/>
                </a:solidFill>
                <a:latin typeface="BFC Cupids Candies" pitchFamily="2" charset="0"/>
              </a:rPr>
              <a:t>Desde</a:t>
            </a:r>
            <a:r>
              <a:rPr lang="en-US" sz="8500" dirty="0">
                <a:ln w="38100">
                  <a:noFill/>
                </a:ln>
                <a:solidFill>
                  <a:srgbClr val="00B0F0"/>
                </a:solidFill>
                <a:latin typeface="BFC Cupids Candies" pitchFamily="2" charset="0"/>
              </a:rPr>
              <a:t> </a:t>
            </a:r>
            <a:r>
              <a:rPr lang="en-US" sz="8500" dirty="0" err="1">
                <a:ln w="38100">
                  <a:noFill/>
                </a:ln>
                <a:solidFill>
                  <a:srgbClr val="00B0F0"/>
                </a:solidFill>
                <a:latin typeface="BFC Cupids Candies" pitchFamily="2" charset="0"/>
              </a:rPr>
              <a:t>el</a:t>
            </a:r>
            <a:r>
              <a:rPr lang="en-US" sz="8500" dirty="0">
                <a:ln w="38100">
                  <a:noFill/>
                </a:ln>
                <a:solidFill>
                  <a:srgbClr val="00B0F0"/>
                </a:solidFill>
                <a:latin typeface="BFC Cupids Candies" pitchFamily="2" charset="0"/>
              </a:rPr>
              <a:t> </a:t>
            </a:r>
            <a:r>
              <a:rPr lang="en-US" sz="8500" dirty="0" err="1">
                <a:ln w="38100">
                  <a:noFill/>
                </a:ln>
                <a:solidFill>
                  <a:srgbClr val="00B0F0"/>
                </a:solidFill>
                <a:latin typeface="BFC Cupids Candies" pitchFamily="2" charset="0"/>
              </a:rPr>
              <a:t>escritorio</a:t>
            </a:r>
            <a:r>
              <a:rPr lang="en-US" sz="8500" dirty="0">
                <a:ln w="38100">
                  <a:noFill/>
                </a:ln>
                <a:solidFill>
                  <a:srgbClr val="00B0F0"/>
                </a:solidFill>
                <a:latin typeface="BFC Cupids Candies" pitchFamily="2" charset="0"/>
              </a:rPr>
              <a:t> de la</a:t>
            </a:r>
          </a:p>
        </p:txBody>
      </p:sp>
    </p:spTree>
    <p:extLst>
      <p:ext uri="{BB962C8B-B14F-4D97-AF65-F5344CB8AC3E}">
        <p14:creationId xmlns:p14="http://schemas.microsoft.com/office/powerpoint/2010/main" val="1195021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7FB1341E-3EA9-CFBB-852F-2DA0D18945C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77A2543D-23F9-9A74-C8FA-7B69E8FA861D}"/>
              </a:ext>
            </a:extLst>
          </p:cNvPr>
          <p:cNvSpPr txBox="1"/>
          <p:nvPr>
            <p:custDataLst>
              <p:tags r:id="rId1"/>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solidFill>
                  <a:srgbClr val="00B0F0"/>
                </a:solidFill>
                <a:latin typeface="BFC Cupids Candies" pitchFamily="2" charset="0"/>
              </a:rPr>
              <a:t>Desde</a:t>
            </a:r>
            <a:r>
              <a:rPr lang="en-US" sz="9000" dirty="0">
                <a:ln w="38100">
                  <a:noFill/>
                </a:ln>
                <a:solidFill>
                  <a:srgbClr val="00B0F0"/>
                </a:solidFill>
                <a:latin typeface="BFC Cupids Candies" pitchFamily="2" charset="0"/>
              </a:rPr>
              <a:t> </a:t>
            </a:r>
            <a:r>
              <a:rPr lang="en-US" sz="9000" dirty="0" err="1">
                <a:ln w="38100">
                  <a:noFill/>
                </a:ln>
                <a:solidFill>
                  <a:srgbClr val="00B0F0"/>
                </a:solidFill>
                <a:latin typeface="BFC Cupids Candies" pitchFamily="2" charset="0"/>
              </a:rPr>
              <a:t>el</a:t>
            </a:r>
            <a:r>
              <a:rPr lang="en-US" sz="9000" dirty="0">
                <a:ln w="38100">
                  <a:noFill/>
                </a:ln>
                <a:solidFill>
                  <a:srgbClr val="00B0F0"/>
                </a:solidFill>
                <a:latin typeface="BFC Cupids Candies" pitchFamily="2" charset="0"/>
              </a:rPr>
              <a:t> </a:t>
            </a:r>
            <a:r>
              <a:rPr lang="en-US" sz="9000" dirty="0" err="1">
                <a:ln w="38100">
                  <a:noFill/>
                </a:ln>
                <a:solidFill>
                  <a:srgbClr val="00B0F0"/>
                </a:solidFill>
                <a:latin typeface="BFC Cupids Candies" pitchFamily="2" charset="0"/>
              </a:rPr>
              <a:t>escritorio</a:t>
            </a:r>
            <a:r>
              <a:rPr lang="en-US" sz="9000" dirty="0">
                <a:ln w="38100">
                  <a:noFill/>
                </a:ln>
                <a:solidFill>
                  <a:srgbClr val="00B0F0"/>
                </a:solidFill>
                <a:latin typeface="BFC Cupids Candies" pitchFamily="2" charset="0"/>
              </a:rPr>
              <a:t> del</a:t>
            </a:r>
          </a:p>
        </p:txBody>
      </p:sp>
      <p:sp>
        <p:nvSpPr>
          <p:cNvPr id="14" name="TextBox 13">
            <a:extLst>
              <a:ext uri="{FF2B5EF4-FFF2-40B4-BE49-F238E27FC236}">
                <a16:creationId xmlns:a16="http://schemas.microsoft.com/office/drawing/2014/main" id="{60F22B61-2193-1E9F-12BA-2E768EB2CA4E}"/>
              </a:ext>
            </a:extLst>
          </p:cNvPr>
          <p:cNvSpPr txBox="1"/>
          <p:nvPr>
            <p:custDataLst>
              <p:tags r:id="rId2"/>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trabajador</a:t>
            </a:r>
            <a:r>
              <a:rPr lang="en-US" sz="8400" b="1" dirty="0">
                <a:latin typeface="KAHoneyLane" pitchFamily="2" charset="77"/>
                <a:ea typeface="APLHEARTEYES" panose="02000603000000000000" pitchFamily="2" charset="0"/>
              </a:rPr>
              <a:t> social</a:t>
            </a:r>
          </a:p>
        </p:txBody>
      </p:sp>
      <p:sp>
        <p:nvSpPr>
          <p:cNvPr id="6" name="TextBox 5">
            <a:extLst>
              <a:ext uri="{FF2B5EF4-FFF2-40B4-BE49-F238E27FC236}">
                <a16:creationId xmlns:a16="http://schemas.microsoft.com/office/drawing/2014/main" id="{9C3767C7-361F-B33B-F1C6-74FB37362A07}"/>
              </a:ext>
            </a:extLst>
          </p:cNvPr>
          <p:cNvSpPr txBox="1"/>
          <p:nvPr>
            <p:custDataLst>
              <p:tags r:id="rId3"/>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 social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 Social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Tree>
    <p:extLst>
      <p:ext uri="{BB962C8B-B14F-4D97-AF65-F5344CB8AC3E}">
        <p14:creationId xmlns:p14="http://schemas.microsoft.com/office/powerpoint/2010/main" val="2020026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ED609E37-4E59-6FB3-D9C4-54C41F8D7EA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73C9D2DF-E78C-004C-3DEB-67D1E44477B1}"/>
              </a:ext>
            </a:extLst>
          </p:cNvPr>
          <p:cNvSpPr txBox="1"/>
          <p:nvPr>
            <p:custDataLst>
              <p:tags r:id="rId1"/>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 </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Psicóloga Escolar</a:t>
            </a: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2" name="TextBox 1">
            <a:extLst>
              <a:ext uri="{FF2B5EF4-FFF2-40B4-BE49-F238E27FC236}">
                <a16:creationId xmlns:a16="http://schemas.microsoft.com/office/drawing/2014/main" id="{9523E567-9218-476F-2118-9410C18CD48E}"/>
              </a:ext>
            </a:extLst>
          </p:cNvPr>
          <p:cNvSpPr txBox="1"/>
          <p:nvPr>
            <p:custDataLst>
              <p:tags r:id="rId2"/>
            </p:custDataLst>
          </p:nvPr>
        </p:nvSpPr>
        <p:spPr>
          <a:xfrm>
            <a:off x="0" y="-238300"/>
            <a:ext cx="7772400" cy="1400383"/>
          </a:xfrm>
          <a:prstGeom prst="rect">
            <a:avLst/>
          </a:prstGeom>
          <a:noFill/>
        </p:spPr>
        <p:txBody>
          <a:bodyPr wrap="square" rtlCol="0">
            <a:spAutoFit/>
          </a:bodyPr>
          <a:lstStyle/>
          <a:p>
            <a:pPr algn="ctr"/>
            <a:r>
              <a:rPr lang="en-US" sz="8500" dirty="0" err="1">
                <a:ln w="38100">
                  <a:noFill/>
                </a:ln>
                <a:solidFill>
                  <a:srgbClr val="00B0F0"/>
                </a:solidFill>
                <a:latin typeface="BFC Cupids Candies" pitchFamily="2" charset="0"/>
              </a:rPr>
              <a:t>Desde</a:t>
            </a:r>
            <a:r>
              <a:rPr lang="en-US" sz="8500" dirty="0">
                <a:ln w="38100">
                  <a:noFill/>
                </a:ln>
                <a:solidFill>
                  <a:srgbClr val="00B0F0"/>
                </a:solidFill>
                <a:latin typeface="BFC Cupids Candies" pitchFamily="2" charset="0"/>
              </a:rPr>
              <a:t> </a:t>
            </a:r>
            <a:r>
              <a:rPr lang="en-US" sz="8500" dirty="0" err="1">
                <a:ln w="38100">
                  <a:noFill/>
                </a:ln>
                <a:solidFill>
                  <a:srgbClr val="00B0F0"/>
                </a:solidFill>
                <a:latin typeface="BFC Cupids Candies" pitchFamily="2" charset="0"/>
              </a:rPr>
              <a:t>el</a:t>
            </a:r>
            <a:r>
              <a:rPr lang="en-US" sz="8500" dirty="0">
                <a:ln w="38100">
                  <a:noFill/>
                </a:ln>
                <a:solidFill>
                  <a:srgbClr val="00B0F0"/>
                </a:solidFill>
                <a:latin typeface="BFC Cupids Candies" pitchFamily="2" charset="0"/>
              </a:rPr>
              <a:t> </a:t>
            </a:r>
            <a:r>
              <a:rPr lang="en-US" sz="8500" dirty="0" err="1">
                <a:ln w="38100">
                  <a:noFill/>
                </a:ln>
                <a:solidFill>
                  <a:srgbClr val="00B0F0"/>
                </a:solidFill>
                <a:latin typeface="BFC Cupids Candies" pitchFamily="2" charset="0"/>
              </a:rPr>
              <a:t>escritorio</a:t>
            </a:r>
            <a:r>
              <a:rPr lang="en-US" sz="8500" dirty="0">
                <a:ln w="38100">
                  <a:noFill/>
                </a:ln>
                <a:solidFill>
                  <a:srgbClr val="00B0F0"/>
                </a:solidFill>
                <a:latin typeface="BFC Cupids Candies" pitchFamily="2" charset="0"/>
              </a:rPr>
              <a:t> de la</a:t>
            </a:r>
          </a:p>
        </p:txBody>
      </p:sp>
      <p:sp>
        <p:nvSpPr>
          <p:cNvPr id="14" name="TextBox 13">
            <a:extLst>
              <a:ext uri="{FF2B5EF4-FFF2-40B4-BE49-F238E27FC236}">
                <a16:creationId xmlns:a16="http://schemas.microsoft.com/office/drawing/2014/main" id="{C6A4D7FE-5E0C-38BB-ABB4-37591DD8566F}"/>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psicóloga</a:t>
            </a:r>
            <a:r>
              <a:rPr lang="en-US" sz="82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3807283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CC48FC8C-0476-91C8-36C5-8398118F3E1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3AA01E52-EC4B-E107-55A8-E80C95F4E4DE}"/>
              </a:ext>
            </a:extLst>
          </p:cNvPr>
          <p:cNvSpPr txBox="1"/>
          <p:nvPr>
            <p:custDataLst>
              <p:tags r:id="rId1"/>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 </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Psicólogo Escolar</a:t>
            </a: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3" name="TextBox 2">
            <a:extLst>
              <a:ext uri="{FF2B5EF4-FFF2-40B4-BE49-F238E27FC236}">
                <a16:creationId xmlns:a16="http://schemas.microsoft.com/office/drawing/2014/main" id="{FB6F9BDA-835A-1E02-2416-43CD9CBA47CF}"/>
              </a:ext>
            </a:extLst>
          </p:cNvPr>
          <p:cNvSpPr txBox="1"/>
          <p:nvPr>
            <p:custDataLst>
              <p:tags r:id="rId2"/>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solidFill>
                  <a:srgbClr val="00B0F0"/>
                </a:solidFill>
                <a:latin typeface="BFC Cupids Candies" pitchFamily="2" charset="0"/>
              </a:rPr>
              <a:t>Desde</a:t>
            </a:r>
            <a:r>
              <a:rPr lang="en-US" sz="9000" dirty="0">
                <a:ln w="38100">
                  <a:noFill/>
                </a:ln>
                <a:solidFill>
                  <a:srgbClr val="00B0F0"/>
                </a:solidFill>
                <a:latin typeface="BFC Cupids Candies" pitchFamily="2" charset="0"/>
              </a:rPr>
              <a:t> </a:t>
            </a:r>
            <a:r>
              <a:rPr lang="en-US" sz="9000" dirty="0" err="1">
                <a:ln w="38100">
                  <a:noFill/>
                </a:ln>
                <a:solidFill>
                  <a:srgbClr val="00B0F0"/>
                </a:solidFill>
                <a:latin typeface="BFC Cupids Candies" pitchFamily="2" charset="0"/>
              </a:rPr>
              <a:t>el</a:t>
            </a:r>
            <a:r>
              <a:rPr lang="en-US" sz="9000" dirty="0">
                <a:ln w="38100">
                  <a:noFill/>
                </a:ln>
                <a:solidFill>
                  <a:srgbClr val="00B0F0"/>
                </a:solidFill>
                <a:latin typeface="BFC Cupids Candies" pitchFamily="2" charset="0"/>
              </a:rPr>
              <a:t> </a:t>
            </a:r>
            <a:r>
              <a:rPr lang="en-US" sz="9000" dirty="0" err="1">
                <a:ln w="38100">
                  <a:noFill/>
                </a:ln>
                <a:solidFill>
                  <a:srgbClr val="00B0F0"/>
                </a:solidFill>
                <a:latin typeface="BFC Cupids Candies" pitchFamily="2" charset="0"/>
              </a:rPr>
              <a:t>escritorio</a:t>
            </a:r>
            <a:r>
              <a:rPr lang="en-US" sz="9000" dirty="0">
                <a:ln w="38100">
                  <a:noFill/>
                </a:ln>
                <a:solidFill>
                  <a:srgbClr val="00B0F0"/>
                </a:solidFill>
                <a:latin typeface="BFC Cupids Candies" pitchFamily="2" charset="0"/>
              </a:rPr>
              <a:t> del</a:t>
            </a:r>
          </a:p>
        </p:txBody>
      </p:sp>
      <p:sp>
        <p:nvSpPr>
          <p:cNvPr id="14" name="TextBox 13">
            <a:extLst>
              <a:ext uri="{FF2B5EF4-FFF2-40B4-BE49-F238E27FC236}">
                <a16:creationId xmlns:a16="http://schemas.microsoft.com/office/drawing/2014/main" id="{1B4C9ADC-0B87-6CE8-C245-40A57700C646}"/>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psicólogo</a:t>
            </a:r>
            <a:r>
              <a:rPr lang="en-US" sz="82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1469082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3C4735-3C27-CB9B-CCBF-7242D4D5D87C}"/>
              </a:ext>
            </a:extLst>
          </p:cNvPr>
          <p:cNvSpPr txBox="1"/>
          <p:nvPr>
            <p:custDataLst>
              <p:tags r:id="rId1"/>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Calm Crew.” We will focus on coping with anxiety and worry.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Counselor</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63270EB1-33B7-A57E-30D4-93BF577BCF00}"/>
              </a:ext>
            </a:extLst>
          </p:cNvPr>
          <p:cNvSpPr txBox="1"/>
          <p:nvPr>
            <p:custDataLst>
              <p:tags r:id="rId4"/>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2" name="TextBox 11">
            <a:extLst>
              <a:ext uri="{FF2B5EF4-FFF2-40B4-BE49-F238E27FC236}">
                <a16:creationId xmlns:a16="http://schemas.microsoft.com/office/drawing/2014/main" id="{0B879F23-4DD1-486F-E724-3774496D2BB3}"/>
              </a:ext>
            </a:extLst>
          </p:cNvPr>
          <p:cNvSpPr txBox="1"/>
          <p:nvPr>
            <p:custDataLst>
              <p:tags r:id="rId5"/>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00B0F0"/>
                </a:solidFill>
                <a:latin typeface="BFC Cupids Candies" pitchFamily="2" charset="0"/>
              </a:rPr>
              <a:t>Teacher referral form</a:t>
            </a:r>
          </a:p>
        </p:txBody>
      </p:sp>
      <p:sp>
        <p:nvSpPr>
          <p:cNvPr id="14" name="TextBox 13">
            <a:extLst>
              <a:ext uri="{FF2B5EF4-FFF2-40B4-BE49-F238E27FC236}">
                <a16:creationId xmlns:a16="http://schemas.microsoft.com/office/drawing/2014/main" id="{7884991E-19A7-D1A0-7F00-D2E89515DCD9}"/>
              </a:ext>
            </a:extLst>
          </p:cNvPr>
          <p:cNvSpPr txBox="1"/>
          <p:nvPr>
            <p:custDataLst>
              <p:tags r:id="rId6"/>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Tree>
    <p:extLst>
      <p:ext uri="{BB962C8B-B14F-4D97-AF65-F5344CB8AC3E}">
        <p14:creationId xmlns:p14="http://schemas.microsoft.com/office/powerpoint/2010/main" val="17819620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79633024-0B15-B426-609C-3D4009E385B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37C3EA1-1123-7B3F-2D9B-B76331E06944}"/>
              </a:ext>
            </a:extLst>
          </p:cNvPr>
          <p:cNvSpPr txBox="1"/>
          <p:nvPr>
            <p:custDataLst>
              <p:tags r:id="rId1"/>
            </p:custDataLst>
          </p:nvPr>
        </p:nvSpPr>
        <p:spPr>
          <a:xfrm>
            <a:off x="0" y="-238300"/>
            <a:ext cx="7772400" cy="1400383"/>
          </a:xfrm>
          <a:prstGeom prst="rect">
            <a:avLst/>
          </a:prstGeom>
          <a:noFill/>
        </p:spPr>
        <p:txBody>
          <a:bodyPr wrap="square" rtlCol="0">
            <a:spAutoFit/>
          </a:bodyPr>
          <a:lstStyle/>
          <a:p>
            <a:pPr algn="ctr"/>
            <a:r>
              <a:rPr lang="en-US" sz="8500" dirty="0" err="1">
                <a:ln w="38100">
                  <a:noFill/>
                </a:ln>
                <a:latin typeface="BFC Cupids Candies" pitchFamily="2" charset="0"/>
              </a:rPr>
              <a:t>Desde</a:t>
            </a:r>
            <a:r>
              <a:rPr lang="en-US" sz="8500" dirty="0">
                <a:ln w="38100">
                  <a:noFill/>
                </a:ln>
                <a:latin typeface="BFC Cupids Candies" pitchFamily="2" charset="0"/>
              </a:rPr>
              <a:t> </a:t>
            </a:r>
            <a:r>
              <a:rPr lang="en-US" sz="8500" dirty="0" err="1">
                <a:ln w="38100">
                  <a:noFill/>
                </a:ln>
                <a:latin typeface="BFC Cupids Candies" pitchFamily="2" charset="0"/>
              </a:rPr>
              <a:t>el</a:t>
            </a:r>
            <a:r>
              <a:rPr lang="en-US" sz="8500" dirty="0">
                <a:ln w="38100">
                  <a:noFill/>
                </a:ln>
                <a:latin typeface="BFC Cupids Candies" pitchFamily="2" charset="0"/>
              </a:rPr>
              <a:t> </a:t>
            </a:r>
            <a:r>
              <a:rPr lang="en-US" sz="8500" dirty="0" err="1">
                <a:ln w="38100">
                  <a:noFill/>
                </a:ln>
                <a:latin typeface="BFC Cupids Candies" pitchFamily="2" charset="0"/>
              </a:rPr>
              <a:t>escritorio</a:t>
            </a:r>
            <a:r>
              <a:rPr lang="en-US" sz="8500" dirty="0">
                <a:ln w="38100">
                  <a:noFill/>
                </a:ln>
                <a:latin typeface="BFC Cupids Candies" pitchFamily="2" charset="0"/>
              </a:rPr>
              <a:t> de la</a:t>
            </a:r>
          </a:p>
        </p:txBody>
      </p:sp>
      <p:sp>
        <p:nvSpPr>
          <p:cNvPr id="6" name="TextBox 5">
            <a:extLst>
              <a:ext uri="{FF2B5EF4-FFF2-40B4-BE49-F238E27FC236}">
                <a16:creationId xmlns:a16="http://schemas.microsoft.com/office/drawing/2014/main" id="{0F63402D-68B6-FC67-6402-105214DBA466}"/>
              </a:ext>
            </a:extLst>
          </p:cNvPr>
          <p:cNvSpPr txBox="1"/>
          <p:nvPr>
            <p:custDataLst>
              <p:tags r:id="rId2"/>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Consejera Escolar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DB8D9BAD-5476-FA0B-D501-ED734B0F438C}"/>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consejera</a:t>
            </a:r>
            <a:r>
              <a:rPr lang="en-US" sz="84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2915379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958B076C-45DE-87AF-040F-B3F1B351A41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69F2E6C5-22B3-8F3F-7A09-12B1E3A76D00}"/>
              </a:ext>
            </a:extLst>
          </p:cNvPr>
          <p:cNvSpPr txBox="1"/>
          <p:nvPr>
            <p:custDataLst>
              <p:tags r:id="rId1"/>
            </p:custDataLst>
          </p:nvPr>
        </p:nvSpPr>
        <p:spPr>
          <a:xfrm>
            <a:off x="-43314" y="-247373"/>
            <a:ext cx="7772400" cy="1477328"/>
          </a:xfrm>
          <a:prstGeom prst="rect">
            <a:avLst/>
          </a:prstGeom>
          <a:noFill/>
        </p:spPr>
        <p:txBody>
          <a:bodyPr wrap="square" rtlCol="0">
            <a:spAutoFit/>
          </a:bodyPr>
          <a:lstStyle/>
          <a:p>
            <a:pPr algn="ctr"/>
            <a:r>
              <a:rPr lang="en-US" sz="9000" dirty="0" err="1">
                <a:ln w="38100">
                  <a:noFill/>
                </a:ln>
                <a:latin typeface="BFC Cupids Candies" pitchFamily="2" charset="0"/>
              </a:rPr>
              <a:t>Desde</a:t>
            </a:r>
            <a:r>
              <a:rPr lang="en-US" sz="9000" dirty="0">
                <a:ln w="38100">
                  <a:noFill/>
                </a:ln>
                <a:latin typeface="BFC Cupids Candies" pitchFamily="2" charset="0"/>
              </a:rPr>
              <a:t> </a:t>
            </a:r>
            <a:r>
              <a:rPr lang="en-US" sz="9000" dirty="0" err="1">
                <a:ln w="38100">
                  <a:noFill/>
                </a:ln>
                <a:latin typeface="BFC Cupids Candies" pitchFamily="2" charset="0"/>
              </a:rPr>
              <a:t>el</a:t>
            </a:r>
            <a:r>
              <a:rPr lang="en-US" sz="9000" dirty="0">
                <a:ln w="38100">
                  <a:noFill/>
                </a:ln>
                <a:latin typeface="BFC Cupids Candies" pitchFamily="2" charset="0"/>
              </a:rPr>
              <a:t> </a:t>
            </a:r>
            <a:r>
              <a:rPr lang="en-US" sz="9000" dirty="0" err="1">
                <a:ln w="38100">
                  <a:noFill/>
                </a:ln>
                <a:latin typeface="BFC Cupids Candies" pitchFamily="2" charset="0"/>
              </a:rPr>
              <a:t>escritorio</a:t>
            </a:r>
            <a:r>
              <a:rPr lang="en-US" sz="9000" dirty="0">
                <a:ln w="38100">
                  <a:noFill/>
                </a:ln>
                <a:latin typeface="BFC Cupids Candies" pitchFamily="2" charset="0"/>
              </a:rPr>
              <a:t> del</a:t>
            </a:r>
          </a:p>
        </p:txBody>
      </p:sp>
      <p:sp>
        <p:nvSpPr>
          <p:cNvPr id="6" name="TextBox 5">
            <a:extLst>
              <a:ext uri="{FF2B5EF4-FFF2-40B4-BE49-F238E27FC236}">
                <a16:creationId xmlns:a16="http://schemas.microsoft.com/office/drawing/2014/main" id="{AB16A66D-55EF-4B27-8B86-3FFC790D0826}"/>
              </a:ext>
            </a:extLst>
          </p:cNvPr>
          <p:cNvSpPr txBox="1"/>
          <p:nvPr>
            <p:custDataLst>
              <p:tags r:id="rId2"/>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Consejero Escolar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C8F36BFE-115B-C5AC-8A29-73E645D8A57C}"/>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consejero</a:t>
            </a:r>
            <a:r>
              <a:rPr lang="en-US" sz="84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3951910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063A04B3-AADE-AE7F-D03D-0C09405C667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29D4DCF-0176-FEC0-E99F-2662C7FE141E}"/>
              </a:ext>
            </a:extLst>
          </p:cNvPr>
          <p:cNvSpPr txBox="1"/>
          <p:nvPr>
            <p:custDataLst>
              <p:tags r:id="rId1"/>
            </p:custDataLst>
          </p:nvPr>
        </p:nvSpPr>
        <p:spPr>
          <a:xfrm>
            <a:off x="0" y="-290930"/>
            <a:ext cx="7772400" cy="1400383"/>
          </a:xfrm>
          <a:prstGeom prst="rect">
            <a:avLst/>
          </a:prstGeom>
          <a:noFill/>
        </p:spPr>
        <p:txBody>
          <a:bodyPr wrap="square" rtlCol="0">
            <a:spAutoFit/>
          </a:bodyPr>
          <a:lstStyle/>
          <a:p>
            <a:pPr algn="ctr"/>
            <a:r>
              <a:rPr lang="en-US" sz="8500" dirty="0" err="1">
                <a:ln w="38100">
                  <a:noFill/>
                </a:ln>
                <a:latin typeface="BFC Cupids Candies" pitchFamily="2" charset="0"/>
              </a:rPr>
              <a:t>Desde</a:t>
            </a:r>
            <a:r>
              <a:rPr lang="en-US" sz="8500" dirty="0">
                <a:ln w="38100">
                  <a:noFill/>
                </a:ln>
                <a:latin typeface="BFC Cupids Candies" pitchFamily="2" charset="0"/>
              </a:rPr>
              <a:t> </a:t>
            </a:r>
            <a:r>
              <a:rPr lang="en-US" sz="8500" dirty="0" err="1">
                <a:ln w="38100">
                  <a:noFill/>
                </a:ln>
                <a:latin typeface="BFC Cupids Candies" pitchFamily="2" charset="0"/>
              </a:rPr>
              <a:t>el</a:t>
            </a:r>
            <a:r>
              <a:rPr lang="en-US" sz="8500" dirty="0">
                <a:ln w="38100">
                  <a:noFill/>
                </a:ln>
                <a:latin typeface="BFC Cupids Candies" pitchFamily="2" charset="0"/>
              </a:rPr>
              <a:t> </a:t>
            </a:r>
            <a:r>
              <a:rPr lang="en-US" sz="8500" dirty="0" err="1">
                <a:ln w="38100">
                  <a:noFill/>
                </a:ln>
                <a:latin typeface="BFC Cupids Candies" pitchFamily="2" charset="0"/>
              </a:rPr>
              <a:t>escritorio</a:t>
            </a:r>
            <a:r>
              <a:rPr lang="en-US" sz="8500" dirty="0">
                <a:ln w="38100">
                  <a:noFill/>
                </a:ln>
                <a:latin typeface="BFC Cupids Candies" pitchFamily="2" charset="0"/>
              </a:rPr>
              <a:t> de la</a:t>
            </a:r>
          </a:p>
        </p:txBody>
      </p:sp>
      <p:sp>
        <p:nvSpPr>
          <p:cNvPr id="6" name="TextBox 5">
            <a:extLst>
              <a:ext uri="{FF2B5EF4-FFF2-40B4-BE49-F238E27FC236}">
                <a16:creationId xmlns:a16="http://schemas.microsoft.com/office/drawing/2014/main" id="{B84D8439-F6E7-D2CC-620C-FBA1984303E6}"/>
              </a:ext>
            </a:extLst>
          </p:cNvPr>
          <p:cNvSpPr txBox="1"/>
          <p:nvPr>
            <p:custDataLst>
              <p:tags r:id="rId2"/>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Trabajadora Social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061C4499-9C67-C01E-4BCB-656D69C24F9F}"/>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trabajadora</a:t>
            </a:r>
            <a:r>
              <a:rPr lang="en-US" sz="8200" b="1" dirty="0">
                <a:latin typeface="KAHoneyLane" pitchFamily="2" charset="77"/>
                <a:ea typeface="APLHEARTEYES" panose="02000603000000000000" pitchFamily="2" charset="0"/>
              </a:rPr>
              <a:t> social</a:t>
            </a:r>
          </a:p>
        </p:txBody>
      </p:sp>
    </p:spTree>
    <p:extLst>
      <p:ext uri="{BB962C8B-B14F-4D97-AF65-F5344CB8AC3E}">
        <p14:creationId xmlns:p14="http://schemas.microsoft.com/office/powerpoint/2010/main" val="6281084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946FDB2B-D8C1-D58B-B0F2-01C19A3D7D0D}"/>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C02B5873-DB7E-10B8-E498-15A1A2D9B4D2}"/>
              </a:ext>
            </a:extLst>
          </p:cNvPr>
          <p:cNvSpPr txBox="1"/>
          <p:nvPr>
            <p:custDataLst>
              <p:tags r:id="rId1"/>
            </p:custDataLst>
          </p:nvPr>
        </p:nvSpPr>
        <p:spPr>
          <a:xfrm>
            <a:off x="-803866" y="762855"/>
            <a:ext cx="9339995" cy="1384995"/>
          </a:xfrm>
          <a:prstGeom prst="rect">
            <a:avLst/>
          </a:prstGeom>
          <a:noFill/>
        </p:spPr>
        <p:txBody>
          <a:bodyPr wrap="square" rtlCol="0">
            <a:spAutoFit/>
          </a:bodyPr>
          <a:lstStyle/>
          <a:p>
            <a:pPr algn="ctr"/>
            <a:r>
              <a:rPr lang="en-US" sz="8400" b="1" dirty="0" err="1">
                <a:latin typeface="KAHoneyLane" pitchFamily="2" charset="77"/>
                <a:ea typeface="APLHEARTEYES" panose="02000603000000000000" pitchFamily="2" charset="0"/>
              </a:rPr>
              <a:t>trabajador</a:t>
            </a:r>
            <a:r>
              <a:rPr lang="en-US" sz="8400" b="1" dirty="0">
                <a:latin typeface="KAHoneyLane" pitchFamily="2" charset="77"/>
                <a:ea typeface="APLHEARTEYES" panose="02000603000000000000" pitchFamily="2" charset="0"/>
              </a:rPr>
              <a:t> social</a:t>
            </a:r>
          </a:p>
        </p:txBody>
      </p:sp>
      <p:sp>
        <p:nvSpPr>
          <p:cNvPr id="12" name="TextBox 11">
            <a:extLst>
              <a:ext uri="{FF2B5EF4-FFF2-40B4-BE49-F238E27FC236}">
                <a16:creationId xmlns:a16="http://schemas.microsoft.com/office/drawing/2014/main" id="{5B867E3B-5BFC-E553-588D-23B620B62A84}"/>
              </a:ext>
            </a:extLst>
          </p:cNvPr>
          <p:cNvSpPr txBox="1"/>
          <p:nvPr>
            <p:custDataLst>
              <p:tags r:id="rId2"/>
            </p:custDataLst>
          </p:nvPr>
        </p:nvSpPr>
        <p:spPr>
          <a:xfrm>
            <a:off x="-20068" y="-337302"/>
            <a:ext cx="7772400" cy="1477328"/>
          </a:xfrm>
          <a:prstGeom prst="rect">
            <a:avLst/>
          </a:prstGeom>
          <a:noFill/>
        </p:spPr>
        <p:txBody>
          <a:bodyPr wrap="square" rtlCol="0">
            <a:spAutoFit/>
          </a:bodyPr>
          <a:lstStyle/>
          <a:p>
            <a:pPr algn="ctr"/>
            <a:r>
              <a:rPr lang="en-US" sz="9000" dirty="0" err="1">
                <a:ln w="38100">
                  <a:noFill/>
                </a:ln>
                <a:latin typeface="BFC Cupids Candies" pitchFamily="2" charset="0"/>
              </a:rPr>
              <a:t>Desde</a:t>
            </a:r>
            <a:r>
              <a:rPr lang="en-US" sz="9000" dirty="0">
                <a:ln w="38100">
                  <a:noFill/>
                </a:ln>
                <a:latin typeface="BFC Cupids Candies" pitchFamily="2" charset="0"/>
              </a:rPr>
              <a:t> </a:t>
            </a:r>
            <a:r>
              <a:rPr lang="en-US" sz="9000" dirty="0" err="1">
                <a:ln w="38100">
                  <a:noFill/>
                </a:ln>
                <a:latin typeface="BFC Cupids Candies" pitchFamily="2" charset="0"/>
              </a:rPr>
              <a:t>el</a:t>
            </a:r>
            <a:r>
              <a:rPr lang="en-US" sz="9000" dirty="0">
                <a:ln w="38100">
                  <a:noFill/>
                </a:ln>
                <a:latin typeface="BFC Cupids Candies" pitchFamily="2" charset="0"/>
              </a:rPr>
              <a:t> </a:t>
            </a:r>
            <a:r>
              <a:rPr lang="en-US" sz="9000" dirty="0" err="1">
                <a:ln w="38100">
                  <a:noFill/>
                </a:ln>
                <a:latin typeface="BFC Cupids Candies" pitchFamily="2" charset="0"/>
              </a:rPr>
              <a:t>escritorio</a:t>
            </a:r>
            <a:r>
              <a:rPr lang="en-US" sz="9000" dirty="0">
                <a:ln w="38100">
                  <a:noFill/>
                </a:ln>
                <a:latin typeface="BFC Cupids Candies" pitchFamily="2" charset="0"/>
              </a:rPr>
              <a:t> del</a:t>
            </a:r>
          </a:p>
        </p:txBody>
      </p:sp>
      <p:sp>
        <p:nvSpPr>
          <p:cNvPr id="6" name="TextBox 5">
            <a:extLst>
              <a:ext uri="{FF2B5EF4-FFF2-40B4-BE49-F238E27FC236}">
                <a16:creationId xmlns:a16="http://schemas.microsoft.com/office/drawing/2014/main" id="{2F149EC2-0B7E-EAE7-7C76-7C4B2734699A}"/>
              </a:ext>
            </a:extLst>
          </p:cNvPr>
          <p:cNvSpPr txBox="1"/>
          <p:nvPr>
            <p:custDataLst>
              <p:tags r:id="rId3"/>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trabajador social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Trabajador Social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Tree>
    <p:extLst>
      <p:ext uri="{BB962C8B-B14F-4D97-AF65-F5344CB8AC3E}">
        <p14:creationId xmlns:p14="http://schemas.microsoft.com/office/powerpoint/2010/main" val="2350603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0E173FDA-FEA7-755B-CD08-FA0104D3728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B7B7190-E2EF-F746-87A5-722A244884F4}"/>
              </a:ext>
            </a:extLst>
          </p:cNvPr>
          <p:cNvSpPr txBox="1"/>
          <p:nvPr>
            <p:custDataLst>
              <p:tags r:id="rId1"/>
            </p:custDataLst>
          </p:nvPr>
        </p:nvSpPr>
        <p:spPr>
          <a:xfrm>
            <a:off x="0" y="-238300"/>
            <a:ext cx="7772400" cy="1400383"/>
          </a:xfrm>
          <a:prstGeom prst="rect">
            <a:avLst/>
          </a:prstGeom>
          <a:noFill/>
        </p:spPr>
        <p:txBody>
          <a:bodyPr wrap="square" rtlCol="0">
            <a:spAutoFit/>
          </a:bodyPr>
          <a:lstStyle/>
          <a:p>
            <a:pPr algn="ctr"/>
            <a:r>
              <a:rPr lang="en-US" sz="8500" dirty="0" err="1">
                <a:ln w="38100">
                  <a:noFill/>
                </a:ln>
                <a:latin typeface="BFC Cupids Candies" pitchFamily="2" charset="0"/>
              </a:rPr>
              <a:t>Desde</a:t>
            </a:r>
            <a:r>
              <a:rPr lang="en-US" sz="8500" dirty="0">
                <a:ln w="38100">
                  <a:noFill/>
                </a:ln>
                <a:latin typeface="BFC Cupids Candies" pitchFamily="2" charset="0"/>
              </a:rPr>
              <a:t> </a:t>
            </a:r>
            <a:r>
              <a:rPr lang="en-US" sz="8500" dirty="0" err="1">
                <a:ln w="38100">
                  <a:noFill/>
                </a:ln>
                <a:latin typeface="BFC Cupids Candies" pitchFamily="2" charset="0"/>
              </a:rPr>
              <a:t>el</a:t>
            </a:r>
            <a:r>
              <a:rPr lang="en-US" sz="8500" dirty="0">
                <a:ln w="38100">
                  <a:noFill/>
                </a:ln>
                <a:latin typeface="BFC Cupids Candies" pitchFamily="2" charset="0"/>
              </a:rPr>
              <a:t> </a:t>
            </a:r>
            <a:r>
              <a:rPr lang="en-US" sz="8500" dirty="0" err="1">
                <a:ln w="38100">
                  <a:noFill/>
                </a:ln>
                <a:latin typeface="BFC Cupids Candies" pitchFamily="2" charset="0"/>
              </a:rPr>
              <a:t>escritorio</a:t>
            </a:r>
            <a:r>
              <a:rPr lang="en-US" sz="8500" dirty="0">
                <a:ln w="38100">
                  <a:noFill/>
                </a:ln>
                <a:latin typeface="BFC Cupids Candies" pitchFamily="2" charset="0"/>
              </a:rPr>
              <a:t> de la</a:t>
            </a:r>
          </a:p>
        </p:txBody>
      </p:sp>
      <p:sp>
        <p:nvSpPr>
          <p:cNvPr id="6" name="TextBox 5">
            <a:extLst>
              <a:ext uri="{FF2B5EF4-FFF2-40B4-BE49-F238E27FC236}">
                <a16:creationId xmlns:a16="http://schemas.microsoft.com/office/drawing/2014/main" id="{119D8494-EA99-3B6C-9F5B-813A3269714B}"/>
              </a:ext>
            </a:extLst>
          </p:cNvPr>
          <p:cNvSpPr txBox="1"/>
          <p:nvPr>
            <p:custDataLst>
              <p:tags r:id="rId2"/>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 </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Psicóloga Escolar</a:t>
            </a: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7AD1AF09-B5AB-AE01-3747-72BBA07E90D7}"/>
              </a:ext>
            </a:extLst>
          </p:cNvPr>
          <p:cNvSpPr txBox="1"/>
          <p:nvPr>
            <p:custDataLst>
              <p:tags r:id="rId3"/>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psicóloga</a:t>
            </a:r>
            <a:r>
              <a:rPr lang="en-US" sz="8200" b="1" dirty="0">
                <a:latin typeface="KAHoneyLane" pitchFamily="2" charset="77"/>
                <a:ea typeface="APLHEARTEYES" panose="02000603000000000000" pitchFamily="2" charset="0"/>
              </a:rPr>
              <a:t> escolar</a:t>
            </a:r>
          </a:p>
        </p:txBody>
      </p:sp>
    </p:spTree>
    <p:extLst>
      <p:ext uri="{BB962C8B-B14F-4D97-AF65-F5344CB8AC3E}">
        <p14:creationId xmlns:p14="http://schemas.microsoft.com/office/powerpoint/2010/main" val="37480784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8AFB0883-29BB-07FA-10A5-CA5E0ED8463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C96C049C-9214-128E-D752-ECFBF2F0AE68}"/>
              </a:ext>
            </a:extLst>
          </p:cNvPr>
          <p:cNvSpPr txBox="1"/>
          <p:nvPr>
            <p:custDataLst>
              <p:tags r:id="rId1"/>
            </p:custDataLst>
          </p:nvPr>
        </p:nvSpPr>
        <p:spPr>
          <a:xfrm>
            <a:off x="316908" y="1943449"/>
            <a:ext cx="7198317" cy="7879080"/>
          </a:xfrm>
          <a:prstGeom prst="rect">
            <a:avLst/>
          </a:prstGeom>
          <a:noFill/>
        </p:spPr>
        <p:txBody>
          <a:bodyPr wrap="square">
            <a:spAutoFit/>
          </a:bodyPr>
          <a:lstStyle/>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Queridos Padres de Familia,                                                   _____________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s-ES" altLang="en-US" sz="1600" dirty="0" err="1">
                <a:latin typeface="APLPapaTroll" panose="02000603000000000000" pitchFamily="2" charset="0"/>
                <a:ea typeface="APLPapaTroll" panose="02000603000000000000" pitchFamily="2" charset="0"/>
              </a:rPr>
              <a:t>The</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Calm</a:t>
            </a:r>
            <a:r>
              <a:rPr lang="es-ES" altLang="en-US" sz="1600" dirty="0">
                <a:latin typeface="APLPapaTroll" panose="02000603000000000000" pitchFamily="2" charset="0"/>
                <a:ea typeface="APLPapaTroll" panose="02000603000000000000" pitchFamily="2" charset="0"/>
              </a:rPr>
              <a:t> </a:t>
            </a:r>
            <a:r>
              <a:rPr lang="es-ES" altLang="en-US" sz="1600" dirty="0" err="1">
                <a:latin typeface="APLPapaTroll" panose="02000603000000000000" pitchFamily="2" charset="0"/>
                <a:ea typeface="APLPapaTroll" panose="02000603000000000000" pitchFamily="2" charset="0"/>
              </a:rPr>
              <a:t>Crew</a:t>
            </a:r>
            <a:r>
              <a:rPr lang="es-ES" altLang="en-US" sz="1600" dirty="0">
                <a:latin typeface="APLPapaTroll" panose="02000603000000000000" pitchFamily="2" charset="0"/>
                <a:ea typeface="APLPapaTroll" panose="02000603000000000000" pitchFamily="2" charset="0"/>
              </a:rPr>
              <a:t>.” Este grupo se centrará en el manejo de la ansiedad.</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Nuestro grupo se reunirá por un total de </a:t>
            </a:r>
            <a:r>
              <a:rPr lang="en-US" sz="1600" dirty="0">
                <a:latin typeface="APLPapaTroll" panose="02000603000000000000" pitchFamily="2" charset="0"/>
                <a:ea typeface="APLPapaTroll" panose="02000603000000000000" pitchFamily="2" charset="0"/>
              </a:rPr>
              <a:t>10</a:t>
            </a:r>
            <a:r>
              <a:rPr lang="es-ES" altLang="en-US" sz="1600" dirty="0">
                <a:latin typeface="APLPapaTroll" panose="02000603000000000000" pitchFamily="2" charset="0"/>
                <a:ea typeface="APLPapaTroll" panose="02000603000000000000" pitchFamily="2" charset="0"/>
              </a:rPr>
              <a:t> semanas a partir del ___________. Nos reuniremos por 30 minutos el _____________ a las ____________.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b="1" dirty="0">
                <a:latin typeface="APLPapaTroll" panose="02000603000000000000" pitchFamily="2" charset="0"/>
                <a:ea typeface="APLPapaTroll" panose="02000603000000000000" pitchFamily="2" charset="0"/>
              </a:rPr>
              <a:t>Los estudiantes aprenderán: </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 </a:t>
            </a:r>
            <a:r>
              <a:rPr lang="en-US" sz="1600" dirty="0" err="1">
                <a:latin typeface="APLPAPATROLL" panose="02000603000000000000" pitchFamily="2" charset="0"/>
                <a:ea typeface="APLPAPATROLL" panose="02000603000000000000" pitchFamily="2" charset="0"/>
              </a:rPr>
              <a:t>ciencia</a:t>
            </a:r>
            <a:r>
              <a:rPr lang="en-US" sz="1600" dirty="0">
                <a:latin typeface="APLPAPATROLL" panose="02000603000000000000" pitchFamily="2" charset="0"/>
                <a:ea typeface="APLPAPATROLL" panose="02000603000000000000" pitchFamily="2" charset="0"/>
              </a:rPr>
              <a:t> del </a:t>
            </a:r>
            <a:r>
              <a:rPr lang="en-US" sz="1600" dirty="0" err="1">
                <a:latin typeface="APLPAPATROLL" panose="02000603000000000000" pitchFamily="2" charset="0"/>
                <a:ea typeface="APLPAPATROLL" panose="02000603000000000000" pitchFamily="2" charset="0"/>
              </a:rPr>
              <a:t>cerebro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detrás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Las </a:t>
            </a:r>
            <a:r>
              <a:rPr lang="en-US" sz="1600" dirty="0" err="1">
                <a:latin typeface="APLPAPATROLL" panose="02000603000000000000" pitchFamily="2" charset="0"/>
                <a:ea typeface="APLPAPATROLL" panose="02000603000000000000" pitchFamily="2" charset="0"/>
              </a:rPr>
              <a:t>manifestaciones</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físicas</a:t>
            </a:r>
            <a:r>
              <a:rPr lang="en-US" sz="1600" dirty="0">
                <a:latin typeface="APLPAPATROLL" panose="02000603000000000000" pitchFamily="2" charset="0"/>
                <a:ea typeface="APLPAPATROLL" panose="02000603000000000000" pitchFamily="2" charset="0"/>
              </a:rPr>
              <a:t> de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Cómo</a:t>
            </a:r>
            <a:r>
              <a:rPr lang="en-US" sz="1600" dirty="0">
                <a:latin typeface="APLPAPATROLL" panose="02000603000000000000" pitchFamily="2" charset="0"/>
                <a:ea typeface="APLPAPATROLL" panose="02000603000000000000" pitchFamily="2" charset="0"/>
              </a:rPr>
              <a:t> se </a:t>
            </a:r>
            <a:r>
              <a:rPr lang="en-US" sz="1600" dirty="0" err="1">
                <a:latin typeface="APLPAPATROLL" panose="02000603000000000000" pitchFamily="2" charset="0"/>
                <a:ea typeface="APLPAPATROLL" panose="02000603000000000000" pitchFamily="2" charset="0"/>
              </a:rPr>
              <a:t>siente</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comprender</a:t>
            </a:r>
            <a:r>
              <a:rPr lang="en-US" sz="1600" dirty="0">
                <a:latin typeface="APLPAPATROLL" panose="02000603000000000000" pitchFamily="2" charset="0"/>
                <a:ea typeface="APLPAPATROLL" panose="02000603000000000000" pitchFamily="2" charset="0"/>
              </a:rPr>
              <a:t> sus </a:t>
            </a:r>
            <a:r>
              <a:rPr lang="en-US" sz="1600" dirty="0" err="1">
                <a:latin typeface="APLPAPATROLL" panose="02000603000000000000" pitchFamily="2" charset="0"/>
                <a:ea typeface="APLPAPATROLL" panose="02000603000000000000" pitchFamily="2" charset="0"/>
              </a:rPr>
              <a:t>desencadenantes</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ansiedad</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Afrontar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 </a:t>
            </a:r>
            <a:r>
              <a:rPr lang="en-US" sz="1600" dirty="0" err="1">
                <a:latin typeface="APLPAPATROLL" panose="02000603000000000000" pitchFamily="2" charset="0"/>
                <a:ea typeface="APLPAPATROLL" panose="02000603000000000000" pitchFamily="2" charset="0"/>
              </a:rPr>
              <a:t>ansiedad</a:t>
            </a:r>
            <a:r>
              <a:rPr lang="en-US" sz="1600" dirty="0">
                <a:latin typeface="APLPAPATROLL" panose="02000603000000000000" pitchFamily="2" charset="0"/>
                <a:ea typeface="APLPAPATROLL" panose="02000603000000000000" pitchFamily="2" charset="0"/>
              </a:rPr>
              <a:t> de </a:t>
            </a:r>
            <a:r>
              <a:rPr lang="en-US" sz="1600" dirty="0" err="1">
                <a:latin typeface="APLPAPATROLL" panose="02000603000000000000" pitchFamily="2" charset="0"/>
                <a:ea typeface="APLPAPATROLL" panose="02000603000000000000" pitchFamily="2" charset="0"/>
              </a:rPr>
              <a:t>manera</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efectiva</a:t>
            </a:r>
            <a:endParaRPr 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 </a:t>
            </a: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Muchas gracias,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Psicólogo Escolar</a:t>
            </a:r>
          </a:p>
          <a:p>
            <a:pPr lvl="0" eaLnBrk="0" fontAlgn="base" hangingPunct="0">
              <a:spcBef>
                <a:spcPct val="0"/>
              </a:spcBef>
              <a:spcAft>
                <a:spcPct val="0"/>
              </a:spcAft>
            </a:pPr>
            <a:endParaRPr lang="es-ES" altLang="en-US" sz="10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60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Estudiante: ____________________________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Nombre del Padre de Familia: ____________________________</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Sí, doy permiso para que mi hijo/a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     No, no doy permiso para que mi hijo participe en el grupo. </a:t>
            </a:r>
          </a:p>
          <a:p>
            <a:pPr lvl="0" eaLnBrk="0" fontAlgn="base" hangingPunct="0">
              <a:spcBef>
                <a:spcPct val="0"/>
              </a:spcBef>
              <a:spcAft>
                <a:spcPct val="0"/>
              </a:spcAft>
            </a:pPr>
            <a:r>
              <a:rPr lang="es-ES" altLang="en-US" sz="1600" dirty="0">
                <a:latin typeface="APLPapaTroll" panose="02000603000000000000" pitchFamily="2" charset="0"/>
                <a:ea typeface="APLPapaTroll" panose="02000603000000000000" pitchFamily="2" charset="0"/>
              </a:rPr>
              <a:t>Firma: ____________________________</a:t>
            </a:r>
          </a:p>
        </p:txBody>
      </p:sp>
      <p:sp>
        <p:nvSpPr>
          <p:cNvPr id="14" name="TextBox 13">
            <a:extLst>
              <a:ext uri="{FF2B5EF4-FFF2-40B4-BE49-F238E27FC236}">
                <a16:creationId xmlns:a16="http://schemas.microsoft.com/office/drawing/2014/main" id="{310417ED-40D6-6799-4229-07CB9793C7EF}"/>
              </a:ext>
            </a:extLst>
          </p:cNvPr>
          <p:cNvSpPr txBox="1"/>
          <p:nvPr>
            <p:custDataLst>
              <p:tags r:id="rId2"/>
            </p:custDataLst>
          </p:nvPr>
        </p:nvSpPr>
        <p:spPr>
          <a:xfrm>
            <a:off x="-803865" y="724698"/>
            <a:ext cx="9339995" cy="1384995"/>
          </a:xfrm>
          <a:prstGeom prst="rect">
            <a:avLst/>
          </a:prstGeom>
          <a:noFill/>
        </p:spPr>
        <p:txBody>
          <a:bodyPr wrap="square" rtlCol="0">
            <a:spAutoFit/>
          </a:bodyPr>
          <a:lstStyle/>
          <a:p>
            <a:pPr algn="ctr"/>
            <a:r>
              <a:rPr lang="en-US" sz="8200" b="1" dirty="0" err="1">
                <a:latin typeface="KAHoneyLane" pitchFamily="2" charset="77"/>
                <a:ea typeface="APLHEARTEYES" panose="02000603000000000000" pitchFamily="2" charset="0"/>
              </a:rPr>
              <a:t>psicólogo</a:t>
            </a:r>
            <a:r>
              <a:rPr lang="en-US" sz="8200" b="1" dirty="0">
                <a:latin typeface="KAHoneyLane" pitchFamily="2" charset="77"/>
                <a:ea typeface="APLHEARTEYES" panose="02000603000000000000" pitchFamily="2" charset="0"/>
              </a:rPr>
              <a:t> escolar</a:t>
            </a:r>
          </a:p>
        </p:txBody>
      </p:sp>
      <p:sp>
        <p:nvSpPr>
          <p:cNvPr id="4" name="TextBox 3">
            <a:extLst>
              <a:ext uri="{FF2B5EF4-FFF2-40B4-BE49-F238E27FC236}">
                <a16:creationId xmlns:a16="http://schemas.microsoft.com/office/drawing/2014/main" id="{96D7F407-CB67-B275-C818-0F6CCE978904}"/>
              </a:ext>
            </a:extLst>
          </p:cNvPr>
          <p:cNvSpPr txBox="1"/>
          <p:nvPr>
            <p:custDataLst>
              <p:tags r:id="rId3"/>
            </p:custDataLst>
          </p:nvPr>
        </p:nvSpPr>
        <p:spPr>
          <a:xfrm>
            <a:off x="-20068" y="-294129"/>
            <a:ext cx="7772400" cy="1477328"/>
          </a:xfrm>
          <a:prstGeom prst="rect">
            <a:avLst/>
          </a:prstGeom>
          <a:noFill/>
        </p:spPr>
        <p:txBody>
          <a:bodyPr wrap="square" rtlCol="0">
            <a:spAutoFit/>
          </a:bodyPr>
          <a:lstStyle/>
          <a:p>
            <a:pPr algn="ctr"/>
            <a:r>
              <a:rPr lang="en-US" sz="9000" dirty="0" err="1">
                <a:ln w="38100">
                  <a:noFill/>
                </a:ln>
                <a:latin typeface="BFC Cupids Candies" pitchFamily="2" charset="0"/>
              </a:rPr>
              <a:t>Desde</a:t>
            </a:r>
            <a:r>
              <a:rPr lang="en-US" sz="9000" dirty="0">
                <a:ln w="38100">
                  <a:noFill/>
                </a:ln>
                <a:latin typeface="BFC Cupids Candies" pitchFamily="2" charset="0"/>
              </a:rPr>
              <a:t> </a:t>
            </a:r>
            <a:r>
              <a:rPr lang="en-US" sz="9000" dirty="0" err="1">
                <a:ln w="38100">
                  <a:noFill/>
                </a:ln>
                <a:latin typeface="BFC Cupids Candies" pitchFamily="2" charset="0"/>
              </a:rPr>
              <a:t>el</a:t>
            </a:r>
            <a:r>
              <a:rPr lang="en-US" sz="9000" dirty="0">
                <a:ln w="38100">
                  <a:noFill/>
                </a:ln>
                <a:latin typeface="BFC Cupids Candies" pitchFamily="2" charset="0"/>
              </a:rPr>
              <a:t> </a:t>
            </a:r>
            <a:r>
              <a:rPr lang="en-US" sz="9000" dirty="0" err="1">
                <a:ln w="38100">
                  <a:noFill/>
                </a:ln>
                <a:latin typeface="BFC Cupids Candies" pitchFamily="2" charset="0"/>
              </a:rPr>
              <a:t>escritorio</a:t>
            </a:r>
            <a:r>
              <a:rPr lang="en-US" sz="9000" dirty="0">
                <a:ln w="38100">
                  <a:noFill/>
                </a:ln>
                <a:latin typeface="BFC Cupids Candies" pitchFamily="2" charset="0"/>
              </a:rPr>
              <a:t> del</a:t>
            </a:r>
          </a:p>
        </p:txBody>
      </p:sp>
    </p:spTree>
    <p:extLst>
      <p:ext uri="{BB962C8B-B14F-4D97-AF65-F5344CB8AC3E}">
        <p14:creationId xmlns:p14="http://schemas.microsoft.com/office/powerpoint/2010/main" val="8662454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470DA48-2A02-AF80-2866-CFA4A357D57F}"/>
              </a:ext>
            </a:extLst>
          </p:cNvPr>
          <p:cNvSpPr txBox="1"/>
          <p:nvPr>
            <p:custDataLst>
              <p:tags r:id="rId1"/>
            </p:custDataLst>
          </p:nvPr>
        </p:nvSpPr>
        <p:spPr>
          <a:xfrm>
            <a:off x="1856049" y="815688"/>
            <a:ext cx="5763265" cy="1569660"/>
          </a:xfrm>
          <a:prstGeom prst="rect">
            <a:avLst/>
          </a:prstGeom>
          <a:noFill/>
        </p:spPr>
        <p:txBody>
          <a:bodyPr wrap="square" rtlCol="0">
            <a:spAutoFit/>
          </a:bodyPr>
          <a:lstStyle/>
          <a:p>
            <a:pPr algn="ctr"/>
            <a:r>
              <a:rPr lang="en-US" sz="9600" b="1" dirty="0">
                <a:latin typeface="KAHoneyLane" pitchFamily="2" charset="77"/>
                <a:ea typeface="APLHEARTEYES" panose="02000603000000000000" pitchFamily="2" charset="0"/>
              </a:rPr>
              <a:t>calm crew</a:t>
            </a:r>
          </a:p>
        </p:txBody>
      </p:sp>
      <p:sp>
        <p:nvSpPr>
          <p:cNvPr id="26" name="TextBox 25">
            <a:extLst>
              <a:ext uri="{FF2B5EF4-FFF2-40B4-BE49-F238E27FC236}">
                <a16:creationId xmlns:a16="http://schemas.microsoft.com/office/drawing/2014/main" id="{C636D9E1-D40B-F836-D419-903FBD430731}"/>
              </a:ext>
            </a:extLst>
          </p:cNvPr>
          <p:cNvSpPr txBox="1"/>
          <p:nvPr>
            <p:custDataLst>
              <p:tags r:id="rId2"/>
            </p:custDataLst>
          </p:nvPr>
        </p:nvSpPr>
        <p:spPr>
          <a:xfrm rot="20379072">
            <a:off x="-128679" y="866073"/>
            <a:ext cx="2693566" cy="369332"/>
          </a:xfrm>
          <a:prstGeom prst="rect">
            <a:avLst/>
          </a:prstGeom>
          <a:noFill/>
        </p:spPr>
        <p:txBody>
          <a:bodyPr wrap="square" rtlCol="0">
            <a:spAutoFit/>
          </a:bodyPr>
          <a:lstStyle/>
          <a:p>
            <a:pPr algn="ctr"/>
            <a:r>
              <a:rPr lang="en-US" b="1" dirty="0">
                <a:latin typeface="KAHoneyLane" pitchFamily="2" charset="77"/>
                <a:ea typeface="APLHEARTEYES" panose="02000603000000000000" pitchFamily="2" charset="0"/>
              </a:rPr>
              <a:t>calm crew</a:t>
            </a:r>
          </a:p>
        </p:txBody>
      </p:sp>
      <p:graphicFrame>
        <p:nvGraphicFramePr>
          <p:cNvPr id="29" name="Table 28">
            <a:extLst>
              <a:ext uri="{FF2B5EF4-FFF2-40B4-BE49-F238E27FC236}">
                <a16:creationId xmlns:a16="http://schemas.microsoft.com/office/drawing/2014/main" id="{FE1FBEEF-88A2-2A60-1AAA-D27A0B1833C2}"/>
              </a:ext>
            </a:extLst>
          </p:cNvPr>
          <p:cNvGraphicFramePr>
            <a:graphicFrameLocks noGrp="1"/>
          </p:cNvGraphicFramePr>
          <p:nvPr>
            <p:custDataLst>
              <p:tags r:id="rId3"/>
            </p:custDataLst>
          </p:nvPr>
        </p:nvGraphicFramePr>
        <p:xfrm>
          <a:off x="171279" y="2148894"/>
          <a:ext cx="7429842" cy="7748341"/>
        </p:xfrm>
        <a:graphic>
          <a:graphicData uri="http://schemas.openxmlformats.org/drawingml/2006/table">
            <a:tbl>
              <a:tblPr firstRow="1" bandRow="1">
                <a:tableStyleId>{5940675A-B579-460E-94D1-54222C63F5DA}</a:tableStyleId>
              </a:tblPr>
              <a:tblGrid>
                <a:gridCol w="825538">
                  <a:extLst>
                    <a:ext uri="{9D8B030D-6E8A-4147-A177-3AD203B41FA5}">
                      <a16:colId xmlns:a16="http://schemas.microsoft.com/office/drawing/2014/main" val="3980119799"/>
                    </a:ext>
                  </a:extLst>
                </a:gridCol>
                <a:gridCol w="825538">
                  <a:extLst>
                    <a:ext uri="{9D8B030D-6E8A-4147-A177-3AD203B41FA5}">
                      <a16:colId xmlns:a16="http://schemas.microsoft.com/office/drawing/2014/main" val="1545126141"/>
                    </a:ext>
                  </a:extLst>
                </a:gridCol>
                <a:gridCol w="825538">
                  <a:extLst>
                    <a:ext uri="{9D8B030D-6E8A-4147-A177-3AD203B41FA5}">
                      <a16:colId xmlns:a16="http://schemas.microsoft.com/office/drawing/2014/main" val="3069564674"/>
                    </a:ext>
                  </a:extLst>
                </a:gridCol>
                <a:gridCol w="825538">
                  <a:extLst>
                    <a:ext uri="{9D8B030D-6E8A-4147-A177-3AD203B41FA5}">
                      <a16:colId xmlns:a16="http://schemas.microsoft.com/office/drawing/2014/main" val="3590350788"/>
                    </a:ext>
                  </a:extLst>
                </a:gridCol>
                <a:gridCol w="825538">
                  <a:extLst>
                    <a:ext uri="{9D8B030D-6E8A-4147-A177-3AD203B41FA5}">
                      <a16:colId xmlns:a16="http://schemas.microsoft.com/office/drawing/2014/main" val="849778086"/>
                    </a:ext>
                  </a:extLst>
                </a:gridCol>
                <a:gridCol w="825538">
                  <a:extLst>
                    <a:ext uri="{9D8B030D-6E8A-4147-A177-3AD203B41FA5}">
                      <a16:colId xmlns:a16="http://schemas.microsoft.com/office/drawing/2014/main" val="1570763349"/>
                    </a:ext>
                  </a:extLst>
                </a:gridCol>
                <a:gridCol w="825538">
                  <a:extLst>
                    <a:ext uri="{9D8B030D-6E8A-4147-A177-3AD203B41FA5}">
                      <a16:colId xmlns:a16="http://schemas.microsoft.com/office/drawing/2014/main" val="3334773498"/>
                    </a:ext>
                  </a:extLst>
                </a:gridCol>
                <a:gridCol w="825538">
                  <a:extLst>
                    <a:ext uri="{9D8B030D-6E8A-4147-A177-3AD203B41FA5}">
                      <a16:colId xmlns:a16="http://schemas.microsoft.com/office/drawing/2014/main" val="1770616407"/>
                    </a:ext>
                  </a:extLst>
                </a:gridCol>
                <a:gridCol w="825538">
                  <a:extLst>
                    <a:ext uri="{9D8B030D-6E8A-4147-A177-3AD203B41FA5}">
                      <a16:colId xmlns:a16="http://schemas.microsoft.com/office/drawing/2014/main" val="4185573350"/>
                    </a:ext>
                  </a:extLst>
                </a:gridCol>
              </a:tblGrid>
              <a:tr h="976401">
                <a:tc>
                  <a:txBody>
                    <a:bodyPr/>
                    <a:lstStyle/>
                    <a:p>
                      <a:pPr algn="ctr"/>
                      <a:r>
                        <a:rPr lang="en-US" sz="1800" dirty="0">
                          <a:latin typeface="APLPAPATROLL" panose="02000603000000000000" pitchFamily="2" charset="0"/>
                          <a:ea typeface="APLPAPATROLL" panose="02000603000000000000" pitchFamily="2" charset="0"/>
                        </a:rPr>
                        <a:t>Week</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US" sz="1400" b="1" dirty="0">
                          <a:latin typeface="APLPAPATROLL" panose="02000603000000000000" pitchFamily="2" charset="0"/>
                          <a:ea typeface="APLPAPATROLL" panose="02000603000000000000" pitchFamily="2" charset="0"/>
                        </a:rPr>
                        <a:t>Student Name</a:t>
                      </a:r>
                    </a:p>
                    <a:p>
                      <a:pPr algn="ctr"/>
                      <a:r>
                        <a:rPr lang="en-US" sz="1400" b="1" dirty="0">
                          <a:latin typeface="APLPAPATROLL" panose="02000603000000000000" pitchFamily="2" charset="0"/>
                          <a:ea typeface="APLPAPATROLL" panose="02000603000000000000" pitchFamily="2" charset="0"/>
                        </a:rPr>
                        <a:t>_____</a:t>
                      </a: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4784404"/>
                  </a:ext>
                </a:extLst>
              </a:tr>
              <a:tr h="677194">
                <a:tc>
                  <a:txBody>
                    <a:bodyPr/>
                    <a:lstStyle/>
                    <a:p>
                      <a:r>
                        <a:rPr lang="en-US" sz="1400" dirty="0">
                          <a:latin typeface="APLPAPATROLL" panose="02000603000000000000" pitchFamily="2" charset="0"/>
                          <a:ea typeface="APLPAPATROLL" panose="02000603000000000000" pitchFamily="2" charset="0"/>
                        </a:rPr>
                        <a:t>Week 1</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9583161"/>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2</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8588468"/>
                  </a:ext>
                </a:extLst>
              </a:tr>
              <a:tr h="677194">
                <a:tc>
                  <a:txBody>
                    <a:bodyPr/>
                    <a:lstStyle/>
                    <a:p>
                      <a:r>
                        <a:rPr lang="en-US" sz="1400" dirty="0">
                          <a:latin typeface="APLPAPATROLL" panose="02000603000000000000" pitchFamily="2" charset="0"/>
                          <a:ea typeface="APLPAPATROLL" panose="02000603000000000000" pitchFamily="2" charset="0"/>
                        </a:rPr>
                        <a:t>Week 3</a:t>
                      </a:r>
                    </a:p>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600694"/>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4</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214087"/>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5</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5416793"/>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6</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5916665"/>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7</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6706258"/>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8</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9694888"/>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9</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4172140"/>
                  </a:ext>
                </a:extLst>
              </a:tr>
              <a:tr h="677194">
                <a:tc>
                  <a:txBody>
                    <a:bodyPr/>
                    <a:lstStyle/>
                    <a:p>
                      <a:pPr marL="0" marR="0" lvl="0" indent="0" algn="l" defTabSz="582930" rtl="0" eaLnBrk="1" fontAlgn="auto" latinLnBrk="0" hangingPunct="1">
                        <a:lnSpc>
                          <a:spcPct val="100000"/>
                        </a:lnSpc>
                        <a:spcBef>
                          <a:spcPts val="0"/>
                        </a:spcBef>
                        <a:spcAft>
                          <a:spcPts val="0"/>
                        </a:spcAft>
                        <a:buClrTx/>
                        <a:buSzTx/>
                        <a:buFontTx/>
                        <a:buNone/>
                        <a:tabLst/>
                        <a:defRPr/>
                      </a:pPr>
                      <a:r>
                        <a:rPr lang="en-US" sz="1400" dirty="0">
                          <a:latin typeface="APLPAPATROLL" panose="02000603000000000000" pitchFamily="2" charset="0"/>
                          <a:ea typeface="APLPAPATROLL" panose="02000603000000000000" pitchFamily="2" charset="0"/>
                        </a:rPr>
                        <a:t>Week 10</a:t>
                      </a:r>
                    </a:p>
                    <a:p>
                      <a:pPr marL="0" marR="0" lvl="0" indent="0" algn="l" defTabSz="582930" rtl="0" eaLnBrk="1" fontAlgn="auto" latinLnBrk="0" hangingPunct="1">
                        <a:lnSpc>
                          <a:spcPct val="100000"/>
                        </a:lnSpc>
                        <a:spcBef>
                          <a:spcPts val="0"/>
                        </a:spcBef>
                        <a:spcAft>
                          <a:spcPts val="0"/>
                        </a:spcAft>
                        <a:buClrTx/>
                        <a:buSzTx/>
                        <a:buFontTx/>
                        <a:buNone/>
                        <a:tabLst/>
                        <a:defRPr/>
                      </a:pPr>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endParaRPr lang="en-US" sz="1400" dirty="0">
                        <a:latin typeface="APLPAPATROLL" panose="02000603000000000000" pitchFamily="2" charset="0"/>
                        <a:ea typeface="APLPAPATROLL" panose="02000603000000000000" pitchFamily="2" charset="0"/>
                      </a:endParaRPr>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4291166"/>
                  </a:ext>
                </a:extLst>
              </a:tr>
            </a:tbl>
          </a:graphicData>
        </a:graphic>
      </p:graphicFrame>
    </p:spTree>
    <p:extLst>
      <p:ext uri="{BB962C8B-B14F-4D97-AF65-F5344CB8AC3E}">
        <p14:creationId xmlns:p14="http://schemas.microsoft.com/office/powerpoint/2010/main" val="2923672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2C19E2DB-8634-6307-EA79-BD3C99D457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53ACED4-B119-7605-F760-F2FC15D7B524}"/>
              </a:ext>
            </a:extLst>
          </p:cNvPr>
          <p:cNvSpPr txBox="1"/>
          <p:nvPr>
            <p:custDataLst>
              <p:tags r:id="rId1"/>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A30CCFE7-C7E0-B804-DFE4-673D68FF2340}"/>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C90EC2CD-57B8-E39A-AD38-37361C5921E5}"/>
              </a:ext>
            </a:extLst>
          </p:cNvPr>
          <p:cNvSpPr txBox="1"/>
          <p:nvPr>
            <p:custDataLst>
              <p:tags r:id="rId3"/>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Calm Crew.” We will focus on coping with anxiety and worry.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Social Worker</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70399A6D-D5CF-E82C-9965-80DE0CE75CFD}"/>
              </a:ext>
            </a:extLst>
          </p:cNvPr>
          <p:cNvSpPr txBox="1"/>
          <p:nvPr>
            <p:custDataLst>
              <p:tags r:id="rId4"/>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2" name="TextBox 11">
            <a:extLst>
              <a:ext uri="{FF2B5EF4-FFF2-40B4-BE49-F238E27FC236}">
                <a16:creationId xmlns:a16="http://schemas.microsoft.com/office/drawing/2014/main" id="{63CFDCAA-8F72-570C-DF43-4D478F149722}"/>
              </a:ext>
            </a:extLst>
          </p:cNvPr>
          <p:cNvSpPr txBox="1"/>
          <p:nvPr>
            <p:custDataLst>
              <p:tags r:id="rId5"/>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00B0F0"/>
                </a:solidFill>
                <a:latin typeface="BFC Cupids Candies" pitchFamily="2" charset="0"/>
              </a:rPr>
              <a:t>Teacher referral form</a:t>
            </a:r>
          </a:p>
        </p:txBody>
      </p:sp>
      <p:sp>
        <p:nvSpPr>
          <p:cNvPr id="14" name="TextBox 13">
            <a:extLst>
              <a:ext uri="{FF2B5EF4-FFF2-40B4-BE49-F238E27FC236}">
                <a16:creationId xmlns:a16="http://schemas.microsoft.com/office/drawing/2014/main" id="{167CA4D1-D495-10C0-E80F-6F9EE3A425E6}"/>
              </a:ext>
            </a:extLst>
          </p:cNvPr>
          <p:cNvSpPr txBox="1"/>
          <p:nvPr>
            <p:custDataLst>
              <p:tags r:id="rId6"/>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Tree>
    <p:extLst>
      <p:ext uri="{BB962C8B-B14F-4D97-AF65-F5344CB8AC3E}">
        <p14:creationId xmlns:p14="http://schemas.microsoft.com/office/powerpoint/2010/main" val="217897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5CBEB402-AD49-33F6-C930-2063BE6F3CA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97F0EE3-0467-05CA-B0DB-DAFF54AAD541}"/>
              </a:ext>
            </a:extLst>
          </p:cNvPr>
          <p:cNvSpPr txBox="1"/>
          <p:nvPr>
            <p:custDataLst>
              <p:tags r:id="rId1"/>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3BFE23D7-FF7E-AFC1-9B33-14F3943A61AE}"/>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dirty="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2FB78146-2C02-3E7C-2696-3F00C2214A4B}"/>
              </a:ext>
            </a:extLst>
          </p:cNvPr>
          <p:cNvSpPr txBox="1"/>
          <p:nvPr>
            <p:custDataLst>
              <p:tags r:id="rId3"/>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Calm Crew.” We will focus on coping with anxiety and worry.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Psychologist</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48CE01FE-1629-9E87-811F-A6E6120FB265}"/>
              </a:ext>
            </a:extLst>
          </p:cNvPr>
          <p:cNvSpPr txBox="1"/>
          <p:nvPr>
            <p:custDataLst>
              <p:tags r:id="rId4"/>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
        <p:nvSpPr>
          <p:cNvPr id="12" name="TextBox 11">
            <a:extLst>
              <a:ext uri="{FF2B5EF4-FFF2-40B4-BE49-F238E27FC236}">
                <a16:creationId xmlns:a16="http://schemas.microsoft.com/office/drawing/2014/main" id="{A2F408B0-821D-1BF2-F225-465066AD5EC7}"/>
              </a:ext>
            </a:extLst>
          </p:cNvPr>
          <p:cNvSpPr txBox="1"/>
          <p:nvPr>
            <p:custDataLst>
              <p:tags r:id="rId5"/>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00B0F0"/>
                </a:solidFill>
                <a:latin typeface="BFC Cupids Candies" pitchFamily="2" charset="0"/>
              </a:rPr>
              <a:t>Teacher referral form</a:t>
            </a:r>
          </a:p>
        </p:txBody>
      </p:sp>
      <p:sp>
        <p:nvSpPr>
          <p:cNvPr id="14" name="TextBox 13">
            <a:extLst>
              <a:ext uri="{FF2B5EF4-FFF2-40B4-BE49-F238E27FC236}">
                <a16:creationId xmlns:a16="http://schemas.microsoft.com/office/drawing/2014/main" id="{3101FD9A-8DCE-6BFB-ADF9-1A702267F49D}"/>
              </a:ext>
            </a:extLst>
          </p:cNvPr>
          <p:cNvSpPr txBox="1"/>
          <p:nvPr>
            <p:custDataLst>
              <p:tags r:id="rId6"/>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Tree>
    <p:extLst>
      <p:ext uri="{BB962C8B-B14F-4D97-AF65-F5344CB8AC3E}">
        <p14:creationId xmlns:p14="http://schemas.microsoft.com/office/powerpoint/2010/main" val="2529583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ADB9192B-89D8-56EA-9772-BB760AFE9883}"/>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3C37C505-EF57-68ED-D39B-F203163FA00B}"/>
              </a:ext>
            </a:extLst>
          </p:cNvPr>
          <p:cNvSpPr txBox="1"/>
          <p:nvPr>
            <p:custDataLst>
              <p:tags r:id="rId1"/>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
        <p:nvSpPr>
          <p:cNvPr id="12" name="TextBox 11">
            <a:extLst>
              <a:ext uri="{FF2B5EF4-FFF2-40B4-BE49-F238E27FC236}">
                <a16:creationId xmlns:a16="http://schemas.microsoft.com/office/drawing/2014/main" id="{2BEA2652-C5C1-A9B1-29AF-530A0D1C36F9}"/>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Teacher referral form</a:t>
            </a:r>
          </a:p>
        </p:txBody>
      </p:sp>
      <p:sp>
        <p:nvSpPr>
          <p:cNvPr id="2" name="TextBox 1">
            <a:extLst>
              <a:ext uri="{FF2B5EF4-FFF2-40B4-BE49-F238E27FC236}">
                <a16:creationId xmlns:a16="http://schemas.microsoft.com/office/drawing/2014/main" id="{F85AE17E-BBA0-B432-1FFB-48519F6DC73D}"/>
              </a:ext>
            </a:extLst>
          </p:cNvPr>
          <p:cNvSpPr txBox="1"/>
          <p:nvPr>
            <p:custDataLst>
              <p:tags r:id="rId3"/>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C55A96D9-30D4-C904-3B60-6FFE7F423509}"/>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4267E4C4-9E82-6577-2C77-BFD5F3378C71}"/>
              </a:ext>
            </a:extLst>
          </p:cNvPr>
          <p:cNvSpPr txBox="1"/>
          <p:nvPr>
            <p:custDataLst>
              <p:tags r:id="rId5"/>
            </p:custDataLst>
          </p:nvPr>
        </p:nvSpPr>
        <p:spPr>
          <a:xfrm>
            <a:off x="283628" y="2735669"/>
            <a:ext cx="7244678" cy="3893374"/>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Calm Crew.” We will focus on coping with anxiety and worry.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Counselor</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B316B0F8-FCEF-37BF-EAE9-5FA24D743F35}"/>
              </a:ext>
            </a:extLst>
          </p:cNvPr>
          <p:cNvSpPr txBox="1"/>
          <p:nvPr>
            <p:custDataLst>
              <p:tags r:id="rId6"/>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Tree>
    <p:extLst>
      <p:ext uri="{BB962C8B-B14F-4D97-AF65-F5344CB8AC3E}">
        <p14:creationId xmlns:p14="http://schemas.microsoft.com/office/powerpoint/2010/main" val="377007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F5BE91FF-A674-E7CF-3761-9C1128126CF5}"/>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72AFBA5F-6CEC-0CD1-7F29-FE0E72B007E0}"/>
              </a:ext>
            </a:extLst>
          </p:cNvPr>
          <p:cNvSpPr txBox="1"/>
          <p:nvPr>
            <p:custDataLst>
              <p:tags r:id="rId1"/>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
        <p:nvSpPr>
          <p:cNvPr id="12" name="TextBox 11">
            <a:extLst>
              <a:ext uri="{FF2B5EF4-FFF2-40B4-BE49-F238E27FC236}">
                <a16:creationId xmlns:a16="http://schemas.microsoft.com/office/drawing/2014/main" id="{0DA8B764-D67F-EAA5-4BB6-C8D2D6726B3C}"/>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Teacher referral form</a:t>
            </a:r>
          </a:p>
        </p:txBody>
      </p:sp>
      <p:sp>
        <p:nvSpPr>
          <p:cNvPr id="2" name="TextBox 1">
            <a:extLst>
              <a:ext uri="{FF2B5EF4-FFF2-40B4-BE49-F238E27FC236}">
                <a16:creationId xmlns:a16="http://schemas.microsoft.com/office/drawing/2014/main" id="{F85C47A8-9C3A-8594-A3B6-4A21FBC2B196}"/>
              </a:ext>
            </a:extLst>
          </p:cNvPr>
          <p:cNvSpPr txBox="1"/>
          <p:nvPr>
            <p:custDataLst>
              <p:tags r:id="rId3"/>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6666C069-2C65-7A97-9477-82028191B52E}"/>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2DC5A831-D443-212E-C467-C24EF2E17C09}"/>
              </a:ext>
            </a:extLst>
          </p:cNvPr>
          <p:cNvSpPr txBox="1"/>
          <p:nvPr>
            <p:custDataLst>
              <p:tags r:id="rId5"/>
            </p:custDataLst>
          </p:nvPr>
        </p:nvSpPr>
        <p:spPr>
          <a:xfrm>
            <a:off x="283628" y="2735669"/>
            <a:ext cx="7244678" cy="3600986"/>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Calm Crew.” We will focus on coping with anxiety and worry.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Social Worker</a:t>
            </a:r>
          </a:p>
        </p:txBody>
      </p:sp>
      <p:sp>
        <p:nvSpPr>
          <p:cNvPr id="30" name="TextBox 29">
            <a:extLst>
              <a:ext uri="{FF2B5EF4-FFF2-40B4-BE49-F238E27FC236}">
                <a16:creationId xmlns:a16="http://schemas.microsoft.com/office/drawing/2014/main" id="{E4CCF4A9-C21A-0542-15A8-3BB653A958B4}"/>
              </a:ext>
            </a:extLst>
          </p:cNvPr>
          <p:cNvSpPr txBox="1"/>
          <p:nvPr>
            <p:custDataLst>
              <p:tags r:id="rId6"/>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Tree>
    <p:extLst>
      <p:ext uri="{BB962C8B-B14F-4D97-AF65-F5344CB8AC3E}">
        <p14:creationId xmlns:p14="http://schemas.microsoft.com/office/powerpoint/2010/main" val="1519672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7053A572-BEEC-6689-65A2-3F7E72799787}"/>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A8F2A28F-E228-9B3C-8102-2005D29C81CD}"/>
              </a:ext>
            </a:extLst>
          </p:cNvPr>
          <p:cNvSpPr txBox="1"/>
          <p:nvPr>
            <p:custDataLst>
              <p:tags r:id="rId1"/>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group counseling</a:t>
            </a:r>
          </a:p>
        </p:txBody>
      </p:sp>
      <p:sp>
        <p:nvSpPr>
          <p:cNvPr id="12" name="TextBox 11">
            <a:extLst>
              <a:ext uri="{FF2B5EF4-FFF2-40B4-BE49-F238E27FC236}">
                <a16:creationId xmlns:a16="http://schemas.microsoft.com/office/drawing/2014/main" id="{18828693-ADBA-17E3-2AA7-5F0509735832}"/>
              </a:ext>
            </a:extLst>
          </p:cNvPr>
          <p:cNvSpPr txBox="1"/>
          <p:nvPr>
            <p:custDataLst>
              <p:tags r:id="rId2"/>
            </p:custDataLst>
          </p:nvPr>
        </p:nvSpPr>
        <p:spPr>
          <a:xfrm>
            <a:off x="-75956" y="-258577"/>
            <a:ext cx="7772400" cy="1477328"/>
          </a:xfrm>
          <a:prstGeom prst="rect">
            <a:avLst/>
          </a:prstGeom>
          <a:noFill/>
        </p:spPr>
        <p:txBody>
          <a:bodyPr wrap="square" rtlCol="0">
            <a:spAutoFit/>
          </a:bodyPr>
          <a:lstStyle/>
          <a:p>
            <a:pPr algn="ctr"/>
            <a:r>
              <a:rPr lang="en-US" sz="9000" dirty="0">
                <a:ln w="38100">
                  <a:noFill/>
                </a:ln>
                <a:latin typeface="BFC Cupids Candies" pitchFamily="2" charset="0"/>
              </a:rPr>
              <a:t>Teacher referral form</a:t>
            </a:r>
          </a:p>
        </p:txBody>
      </p:sp>
      <p:sp>
        <p:nvSpPr>
          <p:cNvPr id="2" name="TextBox 1">
            <a:extLst>
              <a:ext uri="{FF2B5EF4-FFF2-40B4-BE49-F238E27FC236}">
                <a16:creationId xmlns:a16="http://schemas.microsoft.com/office/drawing/2014/main" id="{53207439-82EF-3E3D-AC50-85D31053A088}"/>
              </a:ext>
            </a:extLst>
          </p:cNvPr>
          <p:cNvSpPr txBox="1"/>
          <p:nvPr>
            <p:custDataLst>
              <p:tags r:id="rId3"/>
            </p:custDataLst>
          </p:nvPr>
        </p:nvSpPr>
        <p:spPr>
          <a:xfrm>
            <a:off x="181161" y="2037855"/>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Teacher Name</a:t>
            </a:r>
            <a:r>
              <a:rPr lang="en-US" sz="24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0D6BD2DD-1CC9-D2F9-1B6B-16C20408BC4F}"/>
              </a:ext>
            </a:extLst>
          </p:cNvPr>
          <p:cNvGraphicFramePr>
            <a:graphicFrameLocks noGrp="1"/>
          </p:cNvGraphicFramePr>
          <p:nvPr>
            <p:custDataLst>
              <p:tags r:id="rId4"/>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0" dirty="0">
                          <a:latin typeface="APLPapaTroll" panose="02000603000000000000" pitchFamily="2" charset="0"/>
                          <a:ea typeface="APLPapaTroll" panose="02000603000000000000" pitchFamily="2" charset="0"/>
                        </a:rPr>
                        <a:t>Student Name:</a:t>
                      </a:r>
                    </a:p>
                  </a:txBody>
                  <a:tcPr/>
                </a:tc>
                <a:tc>
                  <a:txBody>
                    <a:bodyPr/>
                    <a:lstStyle/>
                    <a:p>
                      <a:pPr algn="ctr"/>
                      <a:r>
                        <a:rPr lang="en-US" sz="2000" b="0">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0" dirty="0">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C8F7D752-85AA-F31B-36E5-8E00CEE261D2}"/>
              </a:ext>
            </a:extLst>
          </p:cNvPr>
          <p:cNvSpPr txBox="1"/>
          <p:nvPr>
            <p:custDataLst>
              <p:tags r:id="rId5"/>
            </p:custDataLst>
          </p:nvPr>
        </p:nvSpPr>
        <p:spPr>
          <a:xfrm>
            <a:off x="283628" y="2735669"/>
            <a:ext cx="7244678" cy="3600986"/>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“The Calm Crew.” We will focus on coping with anxiety and worry. We will meet once/week for 30 minutes for 10 weeks. Your referrals help me ensure that my services are needed and relevant for our students. Please fill out this form to let me know which students would be the best fit for this group, and which day/time work best for your classroom schedule.</a:t>
            </a:r>
          </a:p>
          <a:p>
            <a:r>
              <a:rPr lang="en-US" sz="1900" dirty="0">
                <a:latin typeface="APLPapaTroll" panose="02000603000000000000" pitchFamily="2" charset="0"/>
                <a:ea typeface="APLPapaTroll" panose="02000603000000000000" pitchFamily="2" charset="0"/>
              </a:rPr>
              <a:t>Thank you for your time and effort!</a:t>
            </a:r>
          </a:p>
          <a:p>
            <a:r>
              <a:rPr lang="en-US" sz="1900" dirty="0">
                <a:latin typeface="APLPapaTroll" panose="02000603000000000000" pitchFamily="2" charset="0"/>
                <a:ea typeface="APLPapaTroll" panose="02000603000000000000" pitchFamily="2" charset="0"/>
              </a:rPr>
              <a:t>Please contact me any time with </a:t>
            </a:r>
          </a:p>
          <a:p>
            <a:r>
              <a:rPr lang="en-US" sz="1900" dirty="0">
                <a:latin typeface="APLPapaTroll" panose="02000603000000000000" pitchFamily="2" charset="0"/>
                <a:ea typeface="APLPapaTroll" panose="02000603000000000000" pitchFamily="2" charset="0"/>
              </a:rPr>
              <a:t>questions or suggestions. I’m here</a:t>
            </a:r>
          </a:p>
          <a:p>
            <a:r>
              <a:rPr lang="en-US" sz="1900" dirty="0">
                <a:latin typeface="APLPapaTroll" panose="02000603000000000000" pitchFamily="2" charset="0"/>
                <a:ea typeface="APLPapaTroll" panose="02000603000000000000" pitchFamily="2" charset="0"/>
              </a:rPr>
              <a:t>to help! </a:t>
            </a:r>
          </a:p>
          <a:p>
            <a:r>
              <a:rPr lang="en-US" sz="1900" dirty="0">
                <a:latin typeface="APLPapaTroll" panose="02000603000000000000" pitchFamily="2" charset="0"/>
                <a:ea typeface="APLPapaTroll" panose="02000603000000000000" pitchFamily="2" charset="0"/>
              </a:rPr>
              <a:t>___________________________</a:t>
            </a:r>
          </a:p>
          <a:p>
            <a:r>
              <a:rPr lang="en-US" sz="1900" dirty="0">
                <a:latin typeface="APLPapaTroll" panose="02000603000000000000" pitchFamily="2" charset="0"/>
                <a:ea typeface="APLPapaTroll" panose="02000603000000000000" pitchFamily="2" charset="0"/>
              </a:rPr>
              <a:t>        - School Psychologist</a:t>
            </a:r>
          </a:p>
        </p:txBody>
      </p:sp>
      <p:sp>
        <p:nvSpPr>
          <p:cNvPr id="30" name="TextBox 29">
            <a:extLst>
              <a:ext uri="{FF2B5EF4-FFF2-40B4-BE49-F238E27FC236}">
                <a16:creationId xmlns:a16="http://schemas.microsoft.com/office/drawing/2014/main" id="{96996C94-DA42-338C-326C-02FC90CD7D50}"/>
              </a:ext>
            </a:extLst>
          </p:cNvPr>
          <p:cNvSpPr txBox="1"/>
          <p:nvPr>
            <p:custDataLst>
              <p:tags r:id="rId6"/>
            </p:custDataLst>
          </p:nvPr>
        </p:nvSpPr>
        <p:spPr>
          <a:xfrm>
            <a:off x="137835" y="2382281"/>
            <a:ext cx="7456594" cy="461665"/>
          </a:xfrm>
          <a:prstGeom prst="rect">
            <a:avLst/>
          </a:prstGeom>
          <a:noFill/>
        </p:spPr>
        <p:txBody>
          <a:bodyPr wrap="square" rtlCol="0">
            <a:spAutoFit/>
          </a:bodyPr>
          <a:lstStyle/>
          <a:p>
            <a:pPr algn="ctr"/>
            <a:r>
              <a:rPr lang="en-US" sz="2400" b="1" dirty="0">
                <a:latin typeface="APLPapaTroll" panose="02000603000000000000" pitchFamily="2" charset="0"/>
                <a:ea typeface="APLPapaTroll" panose="02000603000000000000" pitchFamily="2" charset="0"/>
              </a:rPr>
              <a:t>Grade Level: </a:t>
            </a:r>
            <a:r>
              <a:rPr lang="en-US" sz="2400" dirty="0">
                <a:latin typeface="APLPapaTroll" panose="02000603000000000000" pitchFamily="2" charset="0"/>
                <a:ea typeface="APLPapaTroll" panose="02000603000000000000" pitchFamily="2" charset="0"/>
              </a:rPr>
              <a:t>______________</a:t>
            </a:r>
          </a:p>
        </p:txBody>
      </p:sp>
    </p:spTree>
    <p:extLst>
      <p:ext uri="{BB962C8B-B14F-4D97-AF65-F5344CB8AC3E}">
        <p14:creationId xmlns:p14="http://schemas.microsoft.com/office/powerpoint/2010/main" val="827031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B7A0742B-B2EA-79D3-8981-ACADB90E4DB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2C56A27-2B36-08D2-895D-F92E5E36E558}"/>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00B0F0"/>
                </a:solidFill>
                <a:latin typeface="BFC Cupids Candies" pitchFamily="2" charset="0"/>
              </a:rPr>
              <a:t>From the desk of the</a:t>
            </a:r>
          </a:p>
        </p:txBody>
      </p:sp>
      <p:sp>
        <p:nvSpPr>
          <p:cNvPr id="14" name="TextBox 13">
            <a:extLst>
              <a:ext uri="{FF2B5EF4-FFF2-40B4-BE49-F238E27FC236}">
                <a16:creationId xmlns:a16="http://schemas.microsoft.com/office/drawing/2014/main" id="{BF6DBC07-080D-3E42-DC97-A04717C7EBDE}"/>
              </a:ext>
            </a:extLst>
          </p:cNvPr>
          <p:cNvSpPr txBox="1"/>
          <p:nvPr>
            <p:custDataLst>
              <p:tags r:id="rId2"/>
            </p:custDataLst>
          </p:nvPr>
        </p:nvSpPr>
        <p:spPr>
          <a:xfrm>
            <a:off x="-803865" y="724698"/>
            <a:ext cx="9339995" cy="1446550"/>
          </a:xfrm>
          <a:prstGeom prst="rect">
            <a:avLst/>
          </a:prstGeom>
          <a:noFill/>
        </p:spPr>
        <p:txBody>
          <a:bodyPr wrap="square" rtlCol="0">
            <a:spAutoFit/>
          </a:bodyPr>
          <a:lstStyle/>
          <a:p>
            <a:pPr algn="ctr"/>
            <a:r>
              <a:rPr lang="en-US" sz="8800" b="1" dirty="0">
                <a:latin typeface="KAHoneyLane" pitchFamily="2" charset="77"/>
                <a:ea typeface="APLHEARTEYES" panose="02000603000000000000" pitchFamily="2" charset="0"/>
              </a:rPr>
              <a:t>school counselor</a:t>
            </a:r>
          </a:p>
        </p:txBody>
      </p:sp>
      <p:sp>
        <p:nvSpPr>
          <p:cNvPr id="6" name="TextBox 5">
            <a:extLst>
              <a:ext uri="{FF2B5EF4-FFF2-40B4-BE49-F238E27FC236}">
                <a16:creationId xmlns:a16="http://schemas.microsoft.com/office/drawing/2014/main" id="{0315762B-5970-174C-E242-5B347E232FA1}"/>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“The Calm Crew.”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anxiety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anxiety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588817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AD1460FD-1FB0-EFCF-997B-1FDAF3DDA62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034871F-64A1-5558-0B75-98CD8741DC50}"/>
              </a:ext>
            </a:extLst>
          </p:cNvPr>
          <p:cNvSpPr txBox="1"/>
          <p:nvPr>
            <p:custDataLst>
              <p:tags r:id="rId1"/>
            </p:custDataLst>
          </p:nvPr>
        </p:nvSpPr>
        <p:spPr>
          <a:xfrm>
            <a:off x="-75956" y="-258577"/>
            <a:ext cx="7772400" cy="1477328"/>
          </a:xfrm>
          <a:prstGeom prst="rect">
            <a:avLst/>
          </a:prstGeom>
          <a:noFill/>
        </p:spPr>
        <p:txBody>
          <a:bodyPr wrap="square" rtlCol="0">
            <a:spAutoFit/>
          </a:bodyPr>
          <a:lstStyle/>
          <a:p>
            <a:pPr algn="ctr"/>
            <a:r>
              <a:rPr lang="en-US" sz="9000" dirty="0">
                <a:ln w="38100">
                  <a:noFill/>
                </a:ln>
                <a:solidFill>
                  <a:srgbClr val="00B0F0"/>
                </a:solidFill>
                <a:latin typeface="BFC Cupids Candies" pitchFamily="2" charset="0"/>
              </a:rPr>
              <a:t>From the desk of the</a:t>
            </a:r>
          </a:p>
        </p:txBody>
      </p:sp>
      <p:sp>
        <p:nvSpPr>
          <p:cNvPr id="14" name="TextBox 13">
            <a:extLst>
              <a:ext uri="{FF2B5EF4-FFF2-40B4-BE49-F238E27FC236}">
                <a16:creationId xmlns:a16="http://schemas.microsoft.com/office/drawing/2014/main" id="{E013FD78-7343-B699-BFFB-4E2C373152BC}"/>
              </a:ext>
            </a:extLst>
          </p:cNvPr>
          <p:cNvSpPr txBox="1"/>
          <p:nvPr>
            <p:custDataLst>
              <p:tags r:id="rId2"/>
            </p:custDataLst>
          </p:nvPr>
        </p:nvSpPr>
        <p:spPr>
          <a:xfrm>
            <a:off x="-783799" y="841249"/>
            <a:ext cx="9339995" cy="1200329"/>
          </a:xfrm>
          <a:prstGeom prst="rect">
            <a:avLst/>
          </a:prstGeom>
          <a:noFill/>
        </p:spPr>
        <p:txBody>
          <a:bodyPr wrap="square" rtlCol="0">
            <a:spAutoFit/>
          </a:bodyPr>
          <a:lstStyle/>
          <a:p>
            <a:pPr algn="ctr"/>
            <a:r>
              <a:rPr lang="en-US" sz="7200" b="1" dirty="0">
                <a:latin typeface="KAHoneyLane" pitchFamily="2" charset="77"/>
                <a:ea typeface="APLHEARTEYES" panose="02000603000000000000" pitchFamily="2" charset="0"/>
              </a:rPr>
              <a:t>school social worker</a:t>
            </a:r>
          </a:p>
        </p:txBody>
      </p:sp>
      <p:sp>
        <p:nvSpPr>
          <p:cNvPr id="6" name="TextBox 5">
            <a:extLst>
              <a:ext uri="{FF2B5EF4-FFF2-40B4-BE49-F238E27FC236}">
                <a16:creationId xmlns:a16="http://schemas.microsoft.com/office/drawing/2014/main" id="{831E8489-7F07-5177-9713-DF1FF14841CE}"/>
              </a:ext>
            </a:extLst>
          </p:cNvPr>
          <p:cNvSpPr txBox="1"/>
          <p:nvPr>
            <p:custDataLst>
              <p:tags r:id="rId3"/>
            </p:custDataLst>
          </p:nvPr>
        </p:nvSpPr>
        <p:spPr>
          <a:xfrm>
            <a:off x="316908" y="1943449"/>
            <a:ext cx="7198317" cy="8402300"/>
          </a:xfrm>
          <a:prstGeom prst="rect">
            <a:avLst/>
          </a:prstGeom>
          <a:noFill/>
        </p:spPr>
        <p:txBody>
          <a:bodyPr wrap="square">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“The Calm Crew.” This group will focus on coping with anxiety and worry.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10 weeks starting on ____________.</a:t>
            </a:r>
          </a:p>
          <a:p>
            <a:r>
              <a:rPr lang="en-US" sz="1600" dirty="0">
                <a:latin typeface="APLPapaTroll" panose="02000603000000000000" pitchFamily="2" charset="0"/>
                <a:ea typeface="APLPapaTroll" panose="02000603000000000000" pitchFamily="2" charset="0"/>
              </a:rPr>
              <a:t>We will meet for 30 minutes on _________________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Students will learn:</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brain science behind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The physical manifestations of anxiety</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How anxiety feels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identify and understand their anxiety triggers</a:t>
            </a: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To effectively cope with and manage anxiety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600" dirty="0">
              <a:latin typeface="APLPapaTroll" panose="02000603000000000000" pitchFamily="2" charset="0"/>
              <a:ea typeface="APLPapaTroll" panose="02000603000000000000" pitchFamily="2" charset="0"/>
            </a:endParaRPr>
          </a:p>
          <a:p>
            <a:endParaRPr lang="en-US" sz="2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6701917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70.xml><?xml version="1.0" encoding="utf-8"?>
<p:tagLst xmlns:a="http://schemas.openxmlformats.org/drawingml/2006/main" xmlns:r="http://schemas.openxmlformats.org/officeDocument/2006/relationships" xmlns:p="http://schemas.openxmlformats.org/presentationml/2006/main">
  <p:tag name="FLATTEN" val="true"/>
</p:tagLst>
</file>

<file path=ppt/tags/tag71.xml><?xml version="1.0" encoding="utf-8"?>
<p:tagLst xmlns:a="http://schemas.openxmlformats.org/drawingml/2006/main" xmlns:r="http://schemas.openxmlformats.org/officeDocument/2006/relationships" xmlns:p="http://schemas.openxmlformats.org/presentationml/2006/main">
  <p:tag name="FLATTEN" val="true"/>
</p:tagLst>
</file>

<file path=ppt/tags/tag72.xml><?xml version="1.0" encoding="utf-8"?>
<p:tagLst xmlns:a="http://schemas.openxmlformats.org/drawingml/2006/main" xmlns:r="http://schemas.openxmlformats.org/officeDocument/2006/relationships" xmlns:p="http://schemas.openxmlformats.org/presentationml/2006/main">
  <p:tag name="FLATTEN" val="true"/>
</p:tagLst>
</file>

<file path=ppt/tags/tag73.xml><?xml version="1.0" encoding="utf-8"?>
<p:tagLst xmlns:a="http://schemas.openxmlformats.org/drawingml/2006/main" xmlns:r="http://schemas.openxmlformats.org/officeDocument/2006/relationships" xmlns:p="http://schemas.openxmlformats.org/presentationml/2006/main">
  <p:tag name="FLATTEN" val="true"/>
</p:tagLst>
</file>

<file path=ppt/tags/tag74.xml><?xml version="1.0" encoding="utf-8"?>
<p:tagLst xmlns:a="http://schemas.openxmlformats.org/drawingml/2006/main" xmlns:r="http://schemas.openxmlformats.org/officeDocument/2006/relationships" xmlns:p="http://schemas.openxmlformats.org/presentationml/2006/main">
  <p:tag name="FLATTEN" val="true"/>
</p:tagLst>
</file>

<file path=ppt/tags/tag75.xml><?xml version="1.0" encoding="utf-8"?>
<p:tagLst xmlns:a="http://schemas.openxmlformats.org/drawingml/2006/main" xmlns:r="http://schemas.openxmlformats.org/officeDocument/2006/relationships" xmlns:p="http://schemas.openxmlformats.org/presentationml/2006/main">
  <p:tag name="FLATTEN" val="true"/>
</p:tagLst>
</file>

<file path=ppt/tags/tag76.xml><?xml version="1.0" encoding="utf-8"?>
<p:tagLst xmlns:a="http://schemas.openxmlformats.org/drawingml/2006/main" xmlns:r="http://schemas.openxmlformats.org/officeDocument/2006/relationships" xmlns:p="http://schemas.openxmlformats.org/presentationml/2006/main">
  <p:tag name="FLATTEN" val="true"/>
</p:tagLst>
</file>

<file path=ppt/tags/tag77.xml><?xml version="1.0" encoding="utf-8"?>
<p:tagLst xmlns:a="http://schemas.openxmlformats.org/drawingml/2006/main" xmlns:r="http://schemas.openxmlformats.org/officeDocument/2006/relationships" xmlns:p="http://schemas.openxmlformats.org/presentationml/2006/main">
  <p:tag name="FLATTEN" val="true"/>
</p:tagLst>
</file>

<file path=ppt/tags/tag78.xml><?xml version="1.0" encoding="utf-8"?>
<p:tagLst xmlns:a="http://schemas.openxmlformats.org/drawingml/2006/main" xmlns:r="http://schemas.openxmlformats.org/officeDocument/2006/relationships" xmlns:p="http://schemas.openxmlformats.org/presentationml/2006/main">
  <p:tag name="FLATTEN" val="true"/>
</p:tagLst>
</file>

<file path=ppt/tags/tag79.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80.xml><?xml version="1.0" encoding="utf-8"?>
<p:tagLst xmlns:a="http://schemas.openxmlformats.org/drawingml/2006/main" xmlns:r="http://schemas.openxmlformats.org/officeDocument/2006/relationships" xmlns:p="http://schemas.openxmlformats.org/presentationml/2006/main">
  <p:tag name="FLATTEN" val="true"/>
</p:tagLst>
</file>

<file path=ppt/tags/tag81.xml><?xml version="1.0" encoding="utf-8"?>
<p:tagLst xmlns:a="http://schemas.openxmlformats.org/drawingml/2006/main" xmlns:r="http://schemas.openxmlformats.org/officeDocument/2006/relationships" xmlns:p="http://schemas.openxmlformats.org/presentationml/2006/main">
  <p:tag name="FLATTEN" val="true"/>
</p:tagLst>
</file>

<file path=ppt/tags/tag82.xml><?xml version="1.0" encoding="utf-8"?>
<p:tagLst xmlns:a="http://schemas.openxmlformats.org/drawingml/2006/main" xmlns:r="http://schemas.openxmlformats.org/officeDocument/2006/relationships" xmlns:p="http://schemas.openxmlformats.org/presentationml/2006/main">
  <p:tag name="FLATTEN" val="true"/>
</p:tagLst>
</file>

<file path=ppt/tags/tag83.xml><?xml version="1.0" encoding="utf-8"?>
<p:tagLst xmlns:a="http://schemas.openxmlformats.org/drawingml/2006/main" xmlns:r="http://schemas.openxmlformats.org/officeDocument/2006/relationships" xmlns:p="http://schemas.openxmlformats.org/presentationml/2006/main">
  <p:tag name="FLATTEN" val="true"/>
</p:tagLst>
</file>

<file path=ppt/tags/tag84.xml><?xml version="1.0" encoding="utf-8"?>
<p:tagLst xmlns:a="http://schemas.openxmlformats.org/drawingml/2006/main" xmlns:r="http://schemas.openxmlformats.org/officeDocument/2006/relationships" xmlns:p="http://schemas.openxmlformats.org/presentationml/2006/main">
  <p:tag name="FLATTEN" val="true"/>
</p:tagLst>
</file>

<file path=ppt/tags/tag85.xml><?xml version="1.0" encoding="utf-8"?>
<p:tagLst xmlns:a="http://schemas.openxmlformats.org/drawingml/2006/main" xmlns:r="http://schemas.openxmlformats.org/officeDocument/2006/relationships" xmlns:p="http://schemas.openxmlformats.org/presentationml/2006/main">
  <p:tag name="FLATTEN" val="true"/>
</p:tagLst>
</file>

<file path=ppt/tags/tag86.xml><?xml version="1.0" encoding="utf-8"?>
<p:tagLst xmlns:a="http://schemas.openxmlformats.org/drawingml/2006/main" xmlns:r="http://schemas.openxmlformats.org/officeDocument/2006/relationships" xmlns:p="http://schemas.openxmlformats.org/presentationml/2006/main">
  <p:tag name="FLATTEN" val="true"/>
</p:tagLst>
</file>

<file path=ppt/tags/tag87.xml><?xml version="1.0" encoding="utf-8"?>
<p:tagLst xmlns:a="http://schemas.openxmlformats.org/drawingml/2006/main" xmlns:r="http://schemas.openxmlformats.org/officeDocument/2006/relationships" xmlns:p="http://schemas.openxmlformats.org/presentationml/2006/main">
  <p:tag name="FLATTEN" val="true"/>
</p:tagLst>
</file>

<file path=ppt/tags/tag88.xml><?xml version="1.0" encoding="utf-8"?>
<p:tagLst xmlns:a="http://schemas.openxmlformats.org/drawingml/2006/main" xmlns:r="http://schemas.openxmlformats.org/officeDocument/2006/relationships" xmlns:p="http://schemas.openxmlformats.org/presentationml/2006/main">
  <p:tag name="FLATTEN" val="true"/>
</p:tagLst>
</file>

<file path=ppt/tags/tag89.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ags/tag90.xml><?xml version="1.0" encoding="utf-8"?>
<p:tagLst xmlns:a="http://schemas.openxmlformats.org/drawingml/2006/main" xmlns:r="http://schemas.openxmlformats.org/officeDocument/2006/relationships" xmlns:p="http://schemas.openxmlformats.org/presentationml/2006/main">
  <p:tag name="FLATTEN" val="true"/>
</p:tagLst>
</file>

<file path=ppt/tags/tag91.xml><?xml version="1.0" encoding="utf-8"?>
<p:tagLst xmlns:a="http://schemas.openxmlformats.org/drawingml/2006/main" xmlns:r="http://schemas.openxmlformats.org/officeDocument/2006/relationships" xmlns:p="http://schemas.openxmlformats.org/presentationml/2006/main">
  <p:tag name="FLATTEN" val="true"/>
</p:tagLst>
</file>

<file path=ppt/tags/tag92.xml><?xml version="1.0" encoding="utf-8"?>
<p:tagLst xmlns:a="http://schemas.openxmlformats.org/drawingml/2006/main" xmlns:r="http://schemas.openxmlformats.org/officeDocument/2006/relationships" xmlns:p="http://schemas.openxmlformats.org/presentationml/2006/main">
  <p:tag name="FLATTEN" val="true"/>
</p:tagLst>
</file>

<file path=ppt/tags/tag93.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TotalTime>
  <Words>4659</Words>
  <Application>Microsoft Macintosh PowerPoint</Application>
  <PresentationFormat>Custom</PresentationFormat>
  <Paragraphs>635</Paragraphs>
  <Slides>26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APLPAPATROLL</vt:lpstr>
      <vt:lpstr>APLPAPATROLL</vt:lpstr>
      <vt:lpstr>Aptos</vt:lpstr>
      <vt:lpstr>Aptos Display</vt:lpstr>
      <vt:lpstr>Arial</vt:lpstr>
      <vt:lpstr>BFC Cupids Candies</vt:lpstr>
      <vt:lpstr>KAHoneyLane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Laura Oathout</dc:creator>
  <cp:lastModifiedBy>Laura Oathout</cp:lastModifiedBy>
  <cp:revision>6</cp:revision>
  <dcterms:created xsi:type="dcterms:W3CDTF">2026-01-11T19:22:17Z</dcterms:created>
  <dcterms:modified xsi:type="dcterms:W3CDTF">2026-01-11T19:37:34Z</dcterms:modified>
</cp:coreProperties>
</file>